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57" r:id="rId5"/>
    <p:sldId id="258" r:id="rId6"/>
    <p:sldId id="259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78C4-AA88-4E72-81A5-FF1505CF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0FFBBC2-AA64-4057-9501-D33E0EED1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494239-FFD6-4FA7-A274-50913935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9F9817-A1CF-4C36-A6A9-8E91D8A2F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AAD7B-506E-4AAF-B536-1DEE5A0E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C0C80A-B80C-4E46-8034-A3148F93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139DE5-CABF-4974-82F6-0E2EDB02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5F7EA-A24F-45E0-85A6-27607784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19DD6-98E3-4C3B-9971-966FD378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E91281-0949-4B09-8444-22B6DEF5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4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50E0BB-3483-4E46-A7AF-EE87864DD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AF4D8A-B849-4EFD-9EFA-969F43AED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0519-6AB7-4398-AB7A-BDCD7232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123D7-C17D-401A-A3A0-DD7B6CD7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6728C-F2BA-4CF7-8ADC-63701C57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34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F1FA0-0A27-4ABD-B25B-F7D99BF4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18E79F-868C-4524-97D1-6743DF212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211D7D-5F8E-44F2-AE11-8DDE5C03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0480A4-2FDA-4C0F-AF45-63A5BB54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57084C-9A6C-4474-BDDE-91B9B4EA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23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82C38-414C-4672-AAB2-E9E6A83E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D8BB66-F6B3-4D23-B396-D9CD57032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EA2ABB-CAA3-4A1F-AEF5-15589EBB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63E2E-2753-4A8F-AFB3-0D78ACBD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FDCB7-58EE-48FB-AF60-0172FD6F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97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F83FB-EA2F-4A44-9A8F-C667E44D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4349DC-2AD7-436F-AAA3-32819C8F0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7F9394-0FCF-4C5A-A7FB-8BBB762F0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3C886-0D2D-4279-8360-6F23561AD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E0605B-52FE-4FBB-A2A4-43BA9A55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F8955C-BD5F-4FBB-9FC1-FAE23F42C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7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792289-823D-40FE-B4FC-D94A5D04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18B471-156F-4529-AE9F-890626210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E95BF5-2F46-4299-8542-40E8C2CFC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B28A09-B32A-4CEF-8E0E-F54919BD5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2596B3-8F16-4751-8A33-AA76649BF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F87E71-1C51-4F1E-A673-F5F2C820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144947-0FA2-45C3-8B17-970E3CAB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37857A-15B0-4B36-84D1-F1CC5007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4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12C1E-75E2-4696-A088-A2FE8470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9CCD09-69C7-4144-A06E-C03353F9A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D1F77D-BA68-498C-A65D-D9377C8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FE4DE1-D8D2-4A42-8D7B-7BD59411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86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51C7C6-777C-4BE2-BCDD-531C0680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27E27F-06AF-4E95-A762-6A3EC212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3906F1-EDFB-411E-AF55-C0F120C1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46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FB70CE-C379-413F-855E-E5BCA9DC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2D37BE-8E4E-40E5-8840-2DF937875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72FDE6-1DBF-425A-9F39-6C2F82C77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DD4275-B6F4-401B-BB79-995C5AB6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8E2986-7D7B-4C18-9DA7-237A6F39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B6C57B-D2A2-48C6-B313-AE349D2F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12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25D7C-E441-4C93-9AE4-662671CE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AEA8C1-3789-430B-A28E-927AA07C3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02C47-6E0E-4A16-97DD-DC2A0DF12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74E07F-128A-401B-9FD7-171D9E11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8D94E5-7F51-4C28-AD23-9FA8AAED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660457-9E8C-49C9-83D8-CD373CB8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47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23E331-BE0E-40E8-B92C-889B4152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0E73D6-EE6F-49DD-ACE8-3F764EE4B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503AE7-4DA1-4460-982F-091B01222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D6DE-79E4-4FE5-B146-21FCBEF09F1D}" type="datetimeFigureOut">
              <a:rPr lang="zh-CN" altLang="en-US" smtClean="0"/>
              <a:t>2021/5/9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F0E78D-A7E1-4F78-93E8-718B01FC5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ABC9F2-C98A-46D9-9D51-8E3798B40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2C77-2385-40DF-88AE-96EB0E2FE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91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13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8F90700-8CF4-4DA7-8331-4246E612C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9680" r="13552" b="13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56E59460-025B-4439-8B7F-DBE35FCB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556" y="5415804"/>
            <a:ext cx="5817793" cy="1325563"/>
          </a:xfrm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Thank you for listening!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044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614178-67B7-47FA-B144-936FE5E2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*References &amp; Sources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E912A7-93A7-4E57-BAFD-1C57CEE5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Trenaman C. Marble racing: In a world gripped by fear, marble racing proves welcome distraction[N].</a:t>
            </a:r>
            <a:r>
              <a:rPr lang="zh-CN" altLang="en-US" sz="2400" dirty="0"/>
              <a:t> </a:t>
            </a:r>
            <a:r>
              <a:rPr lang="en-US" altLang="zh-CN" sz="2400" dirty="0"/>
              <a:t>CNN</a:t>
            </a:r>
            <a:r>
              <a:rPr lang="zh-CN" altLang="en-US" sz="2400" dirty="0"/>
              <a:t> </a:t>
            </a:r>
            <a:r>
              <a:rPr lang="en-US" altLang="zh-CN" sz="2400" dirty="0"/>
              <a:t>2020</a:t>
            </a:r>
          </a:p>
          <a:p>
            <a:r>
              <a:rPr lang="en-US" altLang="zh-CN" sz="2400" dirty="0"/>
              <a:t>https://www.bilibili.com/read/cv7380959</a:t>
            </a:r>
          </a:p>
          <a:p>
            <a:r>
              <a:rPr lang="en-US" altLang="zh-CN" sz="2400" dirty="0"/>
              <a:t>https://www.bilibili.com/read/cv11191891</a:t>
            </a:r>
          </a:p>
          <a:p>
            <a:endParaRPr lang="en-US" altLang="zh-CN" sz="2400" dirty="0"/>
          </a:p>
          <a:p>
            <a:r>
              <a:rPr lang="en-US" altLang="zh-CN" sz="2400" dirty="0"/>
              <a:t>https://www.youtube.com/watch?v=uJQIIgTAM5Q&amp;t=314s</a:t>
            </a:r>
          </a:p>
          <a:p>
            <a:r>
              <a:rPr lang="en-US" altLang="zh-CN" sz="2400" dirty="0"/>
              <a:t>https://www.youtube.com/watch?v=s_razQwH0Ok</a:t>
            </a:r>
          </a:p>
          <a:p>
            <a:r>
              <a:rPr lang="en-US" altLang="zh-CN" sz="2400" dirty="0"/>
              <a:t>https://b23.tv/PXxjrF</a:t>
            </a:r>
          </a:p>
          <a:p>
            <a:r>
              <a:rPr lang="en-US" altLang="zh-CN" sz="2400" dirty="0"/>
              <a:t>https://b23.tv/pIwszh</a:t>
            </a:r>
          </a:p>
          <a:p>
            <a:endParaRPr lang="en-US" altLang="zh-CN" sz="2400" dirty="0"/>
          </a:p>
          <a:p>
            <a:endParaRPr lang="zh-CN" altLang="en-US" sz="2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2732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E8777C-6DC5-47C5-BB01-061866882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00" y="711155"/>
            <a:ext cx="8133200" cy="543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3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F67D6-2D2A-4D92-AC95-B0434B649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69" y="769216"/>
            <a:ext cx="12130631" cy="2387600"/>
          </a:xfrm>
        </p:spPr>
        <p:txBody>
          <a:bodyPr/>
          <a:lstStyle/>
          <a:p>
            <a:r>
              <a:rPr lang="en-US" altLang="zh-CN" dirty="0" err="1"/>
              <a:t>Jelle’s</a:t>
            </a:r>
            <a:r>
              <a:rPr lang="en-US" altLang="zh-CN" dirty="0"/>
              <a:t> Marble Runs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5C333C-A09E-44A0-8CEB-CC1093714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48891"/>
            <a:ext cx="9144000" cy="1655762"/>
          </a:xfrm>
        </p:spPr>
        <p:txBody>
          <a:bodyPr/>
          <a:lstStyle/>
          <a:p>
            <a:r>
              <a:rPr lang="en-US" altLang="zh-CN" dirty="0"/>
              <a:t>PB20000296 </a:t>
            </a:r>
            <a:r>
              <a:rPr lang="zh-CN" altLang="en-US" dirty="0"/>
              <a:t>郑滕飞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59B76A7-875D-4F11-BF70-B3F54126F7A1}"/>
              </a:ext>
            </a:extLst>
          </p:cNvPr>
          <p:cNvGrpSpPr/>
          <p:nvPr/>
        </p:nvGrpSpPr>
        <p:grpSpPr>
          <a:xfrm>
            <a:off x="1469107" y="2160761"/>
            <a:ext cx="9815609" cy="915092"/>
            <a:chOff x="-2415515" y="1401071"/>
            <a:chExt cx="9815609" cy="91509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209C61D-7CE7-45CF-8440-8F2FF8C1B669}"/>
                </a:ext>
              </a:extLst>
            </p:cNvPr>
            <p:cNvSpPr/>
            <p:nvPr/>
          </p:nvSpPr>
          <p:spPr>
            <a:xfrm>
              <a:off x="-2415515" y="1401071"/>
              <a:ext cx="9358409" cy="915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How</a:t>
              </a:r>
              <a:r>
                <a:rPr lang="en-US" altLang="zh-CN" sz="6000" dirty="0">
                  <a:solidFill>
                    <a:schemeClr val="tx1"/>
                  </a:solidFill>
                </a:rPr>
                <a:t> </a:t>
              </a:r>
              <a:r>
                <a:rPr lang="en-US" altLang="zh-CN" sz="60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can</a:t>
              </a:r>
              <a:r>
                <a:rPr lang="en-US" altLang="zh-CN" sz="6000" dirty="0">
                  <a:solidFill>
                    <a:schemeClr val="tx1"/>
                  </a:solidFill>
                </a:rPr>
                <a:t> </a:t>
              </a:r>
              <a:r>
                <a:rPr lang="en-US" altLang="zh-CN" sz="60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tiny</a:t>
              </a:r>
              <a:r>
                <a:rPr lang="en-US" altLang="zh-CN" sz="6000" dirty="0">
                  <a:solidFill>
                    <a:schemeClr val="tx1"/>
                  </a:solidFill>
                </a:rPr>
                <a:t> </a:t>
              </a:r>
              <a:r>
                <a:rPr lang="en-US" altLang="zh-CN" sz="60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marbles</a:t>
              </a:r>
              <a:endParaRPr lang="zh-CN" alt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2ECA8FE-37BE-4F4F-9555-9AD9E804AC19}"/>
                </a:ext>
              </a:extLst>
            </p:cNvPr>
            <p:cNvSpPr/>
            <p:nvPr/>
          </p:nvSpPr>
          <p:spPr>
            <a:xfrm>
              <a:off x="6485694" y="1401763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983E73-85A1-4AC1-A159-64FCBB19DE29}"/>
              </a:ext>
            </a:extLst>
          </p:cNvPr>
          <p:cNvGrpSpPr/>
          <p:nvPr/>
        </p:nvGrpSpPr>
        <p:grpSpPr>
          <a:xfrm>
            <a:off x="1530862" y="3245746"/>
            <a:ext cx="8851723" cy="915092"/>
            <a:chOff x="1184079" y="3248199"/>
            <a:chExt cx="8851723" cy="91509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2A7D22C-FD8E-4795-BC0B-D95577F7B44A}"/>
                </a:ext>
              </a:extLst>
            </p:cNvPr>
            <p:cNvSpPr/>
            <p:nvPr/>
          </p:nvSpPr>
          <p:spPr>
            <a:xfrm>
              <a:off x="2156197" y="3248199"/>
              <a:ext cx="7879605" cy="915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rPr>
                <a:t>Attract the world?</a:t>
              </a:r>
              <a:endParaRPr lang="zh-CN" alt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9F9871B-50C8-4E36-BFA8-C67DDB42BBAA}"/>
                </a:ext>
              </a:extLst>
            </p:cNvPr>
            <p:cNvSpPr/>
            <p:nvPr/>
          </p:nvSpPr>
          <p:spPr>
            <a:xfrm>
              <a:off x="1184079" y="3248891"/>
              <a:ext cx="914400" cy="914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69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D9868-4145-473F-9425-7C13D02C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83996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Early years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A50E9-2F1A-4F59-BB9F-0DAE7B254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0329" cy="1248968"/>
          </a:xfrm>
        </p:spPr>
        <p:txBody>
          <a:bodyPr/>
          <a:lstStyle/>
          <a:p>
            <a:r>
              <a:rPr lang="en-US" altLang="zh-CN" dirty="0"/>
              <a:t>Jelle Bakker</a:t>
            </a:r>
          </a:p>
          <a:p>
            <a:r>
              <a:rPr lang="en-US" altLang="zh-CN" dirty="0"/>
              <a:t>Dion Bakker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D6B3C7-8D2E-409E-A1D6-2DDE4BC0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64" y="1825625"/>
            <a:ext cx="3549735" cy="19910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765C427-2428-4A70-942C-FE3AA27334F0}"/>
              </a:ext>
            </a:extLst>
          </p:cNvPr>
          <p:cNvSpPr txBox="1"/>
          <p:nvPr/>
        </p:nvSpPr>
        <p:spPr>
          <a:xfrm>
            <a:off x="4173611" y="1229023"/>
            <a:ext cx="219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autism </a:t>
            </a:r>
            <a:r>
              <a:rPr lang="zh-CN" altLang="en-US" sz="2400" dirty="0"/>
              <a:t>自闭症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F981EE-3CA6-418A-9075-4C00222AD162}"/>
              </a:ext>
            </a:extLst>
          </p:cNvPr>
          <p:cNvSpPr txBox="1"/>
          <p:nvPr/>
        </p:nvSpPr>
        <p:spPr>
          <a:xfrm>
            <a:off x="7560697" y="4001294"/>
            <a:ext cx="335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Guinness World Record</a:t>
            </a:r>
            <a:endParaRPr lang="zh-CN" altLang="en-US" sz="24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43ACD75-A2B2-4740-9AA5-B17B5FCD757B}"/>
              </a:ext>
            </a:extLst>
          </p:cNvPr>
          <p:cNvGrpSpPr/>
          <p:nvPr/>
        </p:nvGrpSpPr>
        <p:grpSpPr>
          <a:xfrm>
            <a:off x="5689664" y="4727100"/>
            <a:ext cx="3762439" cy="461665"/>
            <a:chOff x="3963933" y="4765988"/>
            <a:chExt cx="3762439" cy="461665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42FC4E6-48FC-4659-AB6D-EDB74E08C5B9}"/>
                </a:ext>
              </a:extLst>
            </p:cNvPr>
            <p:cNvSpPr txBox="1"/>
            <p:nvPr/>
          </p:nvSpPr>
          <p:spPr>
            <a:xfrm>
              <a:off x="3963933" y="4765988"/>
              <a:ext cx="3762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marble runs    marble races</a:t>
              </a:r>
              <a:endParaRPr lang="zh-CN" altLang="en-US" sz="2400" dirty="0"/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0E0CF6D4-1E54-4FE7-B9A1-C7D6F875D0BD}"/>
                </a:ext>
              </a:extLst>
            </p:cNvPr>
            <p:cNvCxnSpPr/>
            <p:nvPr/>
          </p:nvCxnSpPr>
          <p:spPr>
            <a:xfrm>
              <a:off x="5689664" y="5026132"/>
              <a:ext cx="2385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7534C56-FE16-4FF2-B8F5-6E8A8CAB7FDF}"/>
              </a:ext>
            </a:extLst>
          </p:cNvPr>
          <p:cNvSpPr txBox="1"/>
          <p:nvPr/>
        </p:nvSpPr>
        <p:spPr>
          <a:xfrm>
            <a:off x="4351326" y="5448909"/>
            <a:ext cx="402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teams, players and audiences</a:t>
            </a:r>
            <a:endParaRPr lang="zh-CN" altLang="en-US" sz="24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4F1708D-0A32-43B8-9BE1-7A949DA4E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79" y="3440545"/>
            <a:ext cx="3645605" cy="20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24787A-0291-4501-BD09-90C1E6B6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5854" cy="1325563"/>
          </a:xfrm>
        </p:spPr>
        <p:txBody>
          <a:bodyPr/>
          <a:lstStyle/>
          <a:p>
            <a:r>
              <a:rPr lang="en-US" altLang="zh-CN" dirty="0"/>
              <a:t>Marble Leagues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9D1012-EA44-43E6-8D9B-97ADEBD3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2333823" cy="696858"/>
          </a:xfrm>
        </p:spPr>
        <p:txBody>
          <a:bodyPr>
            <a:normAutofit/>
          </a:bodyPr>
          <a:lstStyle/>
          <a:p>
            <a:r>
              <a:rPr lang="en-US" altLang="zh-CN" dirty="0"/>
              <a:t>16 teams</a:t>
            </a:r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DC6C270-725B-4916-8E5D-B11F6AE0CB54}"/>
              </a:ext>
            </a:extLst>
          </p:cNvPr>
          <p:cNvSpPr txBox="1">
            <a:spLocks/>
          </p:cNvSpPr>
          <p:nvPr/>
        </p:nvSpPr>
        <p:spPr>
          <a:xfrm>
            <a:off x="5151427" y="414220"/>
            <a:ext cx="3698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(annual league)</a:t>
            </a:r>
            <a:endParaRPr lang="zh-CN" altLang="en-US" sz="3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215DB0-5E56-4B26-B313-5A2FF1AF9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 r="23612" b="1238"/>
          <a:stretch/>
        </p:blipFill>
        <p:spPr>
          <a:xfrm>
            <a:off x="8056788" y="2760633"/>
            <a:ext cx="3006608" cy="25773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F67A17-64BE-473F-97FC-FA99D12D5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1" b="4714"/>
          <a:stretch/>
        </p:blipFill>
        <p:spPr>
          <a:xfrm>
            <a:off x="7221233" y="3429000"/>
            <a:ext cx="4454766" cy="2857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53DB-5318-40B8-A5EC-FA7F506DB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r="22487" b="2431"/>
          <a:stretch/>
        </p:blipFill>
        <p:spPr>
          <a:xfrm>
            <a:off x="7617962" y="3337639"/>
            <a:ext cx="3661308" cy="26687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8F9772-0CFB-406A-985E-84538A6B5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6" t="26721" r="12231" b="19469"/>
          <a:stretch/>
        </p:blipFill>
        <p:spPr>
          <a:xfrm>
            <a:off x="461404" y="2472524"/>
            <a:ext cx="3424511" cy="21964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3E7B5C-0A2A-4346-9A38-9C5D3F1C3B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21451" r="19145" b="24721"/>
          <a:stretch/>
        </p:blipFill>
        <p:spPr>
          <a:xfrm>
            <a:off x="804184" y="2678419"/>
            <a:ext cx="2907162" cy="21045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761AC6C-AB81-43A0-BB44-A3380CA4AF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4" t="27344" r="17501" b="21083"/>
          <a:stretch/>
        </p:blipFill>
        <p:spPr>
          <a:xfrm>
            <a:off x="1063428" y="2986661"/>
            <a:ext cx="3006608" cy="2016465"/>
          </a:xfrm>
          <a:prstGeom prst="rect">
            <a:avLst/>
          </a:prstGeom>
        </p:spPr>
      </p:pic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D40D8950-275D-44FE-BD44-370C45E048A9}"/>
              </a:ext>
            </a:extLst>
          </p:cNvPr>
          <p:cNvSpPr txBox="1">
            <a:spLocks/>
          </p:cNvSpPr>
          <p:nvPr/>
        </p:nvSpPr>
        <p:spPr>
          <a:xfrm>
            <a:off x="1337442" y="5091244"/>
            <a:ext cx="1966369" cy="69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(retired)</a:t>
            </a:r>
            <a:endParaRPr lang="zh-CN" altLang="en-US" dirty="0"/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B06D86E5-592C-4654-8706-93F92FAF0EB4}"/>
              </a:ext>
            </a:extLst>
          </p:cNvPr>
          <p:cNvSpPr txBox="1">
            <a:spLocks/>
          </p:cNvSpPr>
          <p:nvPr/>
        </p:nvSpPr>
        <p:spPr>
          <a:xfrm>
            <a:off x="3984515" y="1820948"/>
            <a:ext cx="4072273" cy="69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Opening Ceremony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F6C1A7B-E197-4DCD-B104-D7192C1AAD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5577" r="9257" b="2729"/>
          <a:stretch/>
        </p:blipFill>
        <p:spPr>
          <a:xfrm>
            <a:off x="302060" y="2472524"/>
            <a:ext cx="6659929" cy="365053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79327B3-D092-41E4-8239-397DB0DDE9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4268" r="14644" b="11210"/>
          <a:stretch/>
        </p:blipFill>
        <p:spPr>
          <a:xfrm>
            <a:off x="804184" y="3181377"/>
            <a:ext cx="5502783" cy="3423374"/>
          </a:xfrm>
          <a:prstGeom prst="rect">
            <a:avLst/>
          </a:prstGeom>
        </p:spPr>
      </p:pic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B4CB6665-A53A-466B-AB54-21DAD0734935}"/>
              </a:ext>
            </a:extLst>
          </p:cNvPr>
          <p:cNvSpPr txBox="1">
            <a:spLocks/>
          </p:cNvSpPr>
          <p:nvPr/>
        </p:nvSpPr>
        <p:spPr>
          <a:xfrm>
            <a:off x="3988704" y="2648066"/>
            <a:ext cx="4072273" cy="69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Olympic flame</a:t>
            </a:r>
            <a:endParaRPr lang="zh-CN" altLang="en-US" dirty="0"/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378E005C-DA5D-4B30-BB38-1D06FD553F15}"/>
              </a:ext>
            </a:extLst>
          </p:cNvPr>
          <p:cNvSpPr txBox="1">
            <a:spLocks/>
          </p:cNvSpPr>
          <p:nvPr/>
        </p:nvSpPr>
        <p:spPr>
          <a:xfrm>
            <a:off x="8056788" y="1825625"/>
            <a:ext cx="4072273" cy="69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Races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85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8" grpId="0" build="p"/>
      <p:bldP spid="18" grpId="1" build="allAtOnce"/>
      <p:bldP spid="19" grpId="0" build="p"/>
      <p:bldP spid="24" grpId="0" build="p"/>
      <p:bldP spid="2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385C3-A350-466B-9590-62F9FD1C4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While COVID-19 threatens our lives…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6E2D4-E228-492B-8686-5CA05E597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4982" cy="601052"/>
          </a:xfrm>
        </p:spPr>
        <p:txBody>
          <a:bodyPr/>
          <a:lstStyle/>
          <a:p>
            <a:r>
              <a:rPr lang="en-US" altLang="zh-CN" dirty="0"/>
              <a:t>Marbula 1 (Formula 1)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E14309-49EF-4430-A71C-02BF4A4AA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r="9711"/>
          <a:stretch/>
        </p:blipFill>
        <p:spPr>
          <a:xfrm>
            <a:off x="5324622" y="1453827"/>
            <a:ext cx="3854548" cy="21567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48A61C-CB7D-4E13-9CD3-E2DDAB3E4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35140" r="34520" b="30501"/>
          <a:stretch/>
        </p:blipFill>
        <p:spPr>
          <a:xfrm>
            <a:off x="1109562" y="2395025"/>
            <a:ext cx="3943699" cy="18850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6683AE-4F73-4209-A89F-C393BD623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" r="56595" b="116"/>
          <a:stretch/>
        </p:blipFill>
        <p:spPr>
          <a:xfrm>
            <a:off x="5613104" y="1501957"/>
            <a:ext cx="2172153" cy="361603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A59384-8595-432D-9085-C7B7E11F99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586" r="13443" b="11098"/>
          <a:stretch/>
        </p:blipFill>
        <p:spPr>
          <a:xfrm>
            <a:off x="5969904" y="2103584"/>
            <a:ext cx="5634870" cy="31102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09E161-8963-46E7-98D5-5DE532ABDF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54812" b="10973"/>
          <a:stretch/>
        </p:blipFill>
        <p:spPr>
          <a:xfrm>
            <a:off x="8142057" y="1454524"/>
            <a:ext cx="3943699" cy="4884373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767767A5-D16E-4BA7-B004-EAD5B2855924}"/>
              </a:ext>
            </a:extLst>
          </p:cNvPr>
          <p:cNvSpPr txBox="1">
            <a:spLocks/>
          </p:cNvSpPr>
          <p:nvPr/>
        </p:nvSpPr>
        <p:spPr>
          <a:xfrm>
            <a:off x="838200" y="4849496"/>
            <a:ext cx="4394982" cy="601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1’000’000 followers</a:t>
            </a:r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CB7A4115-CDA4-4378-A2E8-53485BC211FE}"/>
              </a:ext>
            </a:extLst>
          </p:cNvPr>
          <p:cNvSpPr txBox="1">
            <a:spLocks/>
          </p:cNvSpPr>
          <p:nvPr/>
        </p:nvSpPr>
        <p:spPr>
          <a:xfrm>
            <a:off x="838200" y="5386485"/>
            <a:ext cx="8340970" cy="601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 joined the JMR Chinese Official…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45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DEB9C-47E9-4715-BFED-166D36160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Community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60FAD14-FAF8-42A5-A2C0-F02278B66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4982" cy="4532972"/>
          </a:xfrm>
        </p:spPr>
        <p:txBody>
          <a:bodyPr>
            <a:normAutofit/>
          </a:bodyPr>
          <a:lstStyle/>
          <a:p>
            <a:r>
              <a:rPr lang="en-US" altLang="zh-CN" dirty="0"/>
              <a:t>Background stories</a:t>
            </a:r>
          </a:p>
          <a:p>
            <a:r>
              <a:rPr lang="en-US" altLang="zh-CN" dirty="0"/>
              <a:t>“Journalists”</a:t>
            </a:r>
          </a:p>
          <a:p>
            <a:r>
              <a:rPr lang="en-US" altLang="zh-CN" dirty="0"/>
              <a:t>Columns</a:t>
            </a:r>
          </a:p>
          <a:p>
            <a:r>
              <a:rPr lang="en-US" altLang="zh-CN" dirty="0"/>
              <a:t>Analyses</a:t>
            </a:r>
          </a:p>
          <a:p>
            <a:r>
              <a:rPr lang="en-US" altLang="zh-CN" dirty="0"/>
              <a:t>Memes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C6A36A4-E0F7-4F48-897A-9E971FFF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17188" r="1213" b="14928"/>
          <a:stretch/>
        </p:blipFill>
        <p:spPr>
          <a:xfrm>
            <a:off x="5379199" y="365125"/>
            <a:ext cx="2654796" cy="41012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CF5E69-A24D-4B2E-B5F6-F1B987EA8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40" y="648079"/>
            <a:ext cx="5129564" cy="38953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DAABEE-D6AA-4C5E-90BB-1A410E40C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5" y="1109938"/>
            <a:ext cx="4348099" cy="339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58DE02-F789-4C50-B78B-E0AC0222B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66" y="2415753"/>
            <a:ext cx="3600739" cy="33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9AC90-164A-43DA-89F7-FDD91485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is it so popular?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695C94-177B-48D0-BFAF-1CEDD7B5D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248" y="1825625"/>
            <a:ext cx="2805332" cy="4351338"/>
          </a:xfrm>
        </p:spPr>
        <p:txBody>
          <a:bodyPr/>
          <a:lstStyle/>
          <a:p>
            <a:r>
              <a:rPr lang="en-US" altLang="zh-CN" dirty="0"/>
              <a:t>Dominating</a:t>
            </a:r>
          </a:p>
          <a:p>
            <a:r>
              <a:rPr lang="en-US" altLang="zh-CN" dirty="0"/>
              <a:t>Reversing</a:t>
            </a:r>
          </a:p>
          <a:p>
            <a:r>
              <a:rPr lang="en-US" altLang="zh-CN" dirty="0"/>
              <a:t>Willpower</a:t>
            </a:r>
          </a:p>
          <a:p>
            <a:r>
              <a:rPr lang="en-US" altLang="zh-CN" dirty="0"/>
              <a:t>Friendship</a:t>
            </a:r>
          </a:p>
          <a:p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5FA664E9-0F60-434B-94FC-207657365AB4}"/>
              </a:ext>
            </a:extLst>
          </p:cNvPr>
          <p:cNvSpPr txBox="1">
            <a:spLocks/>
          </p:cNvSpPr>
          <p:nvPr/>
        </p:nvSpPr>
        <p:spPr>
          <a:xfrm>
            <a:off x="5526676" y="1825625"/>
            <a:ext cx="28053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Stimulants</a:t>
            </a:r>
          </a:p>
          <a:p>
            <a:r>
              <a:rPr lang="en-US" altLang="zh-CN" dirty="0"/>
              <a:t>Violence</a:t>
            </a:r>
          </a:p>
          <a:p>
            <a:r>
              <a:rPr lang="en-US" altLang="zh-CN" dirty="0"/>
              <a:t>Deals</a:t>
            </a:r>
          </a:p>
          <a:p>
            <a:r>
              <a:rPr lang="en-US" altLang="zh-CN" dirty="0"/>
              <a:t>Biases</a:t>
            </a:r>
          </a:p>
        </p:txBody>
      </p:sp>
    </p:spTree>
    <p:extLst>
      <p:ext uri="{BB962C8B-B14F-4D97-AF65-F5344CB8AC3E}">
        <p14:creationId xmlns:p14="http://schemas.microsoft.com/office/powerpoint/2010/main" val="18747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E8974-A13F-4CD6-AF07-231BDF967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21" y="184459"/>
            <a:ext cx="11041967" cy="1949010"/>
          </a:xfrm>
        </p:spPr>
        <p:txBody>
          <a:bodyPr/>
          <a:lstStyle/>
          <a:p>
            <a:r>
              <a:rPr lang="en-US" altLang="zh-CN" dirty="0"/>
              <a:t>Indulge yourself in what matches should be like.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B0F101-AA2D-4DD3-9403-F4BEEF8A3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15" y="1866453"/>
            <a:ext cx="4762500" cy="33337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9DF8F8-3484-462F-86C9-0C8A602D3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5448"/>
            <a:ext cx="4831128" cy="32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6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204</Words>
  <Application>Microsoft Office PowerPoint</Application>
  <PresentationFormat>宽屏</PresentationFormat>
  <Paragraphs>50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Jelle’s Marble Runs</vt:lpstr>
      <vt:lpstr>Early years </vt:lpstr>
      <vt:lpstr>Marble Leagues</vt:lpstr>
      <vt:lpstr>While COVID-19 threatens our lives…</vt:lpstr>
      <vt:lpstr>Community</vt:lpstr>
      <vt:lpstr>Why is it so popular?</vt:lpstr>
      <vt:lpstr>Indulge yourself in what matches should be like.</vt:lpstr>
      <vt:lpstr>Thank you for listening!</vt:lpstr>
      <vt:lpstr>*References &amp;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 滕飞</dc:creator>
  <cp:lastModifiedBy>郑 滕飞</cp:lastModifiedBy>
  <cp:revision>75</cp:revision>
  <dcterms:created xsi:type="dcterms:W3CDTF">2021-05-05T10:40:41Z</dcterms:created>
  <dcterms:modified xsi:type="dcterms:W3CDTF">2021-05-09T13:41:46Z</dcterms:modified>
</cp:coreProperties>
</file>