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  <p:sldId id="259" r:id="rId5"/>
    <p:sldId id="261" r:id="rId6"/>
    <p:sldId id="258" r:id="rId7"/>
    <p:sldId id="262" r:id="rId8"/>
    <p:sldId id="26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36103"/>
            <a:ext cx="9144000" cy="2387600"/>
          </a:xfrm>
        </p:spPr>
        <p:txBody>
          <a:bodyPr>
            <a:noAutofit/>
          </a:bodyPr>
          <a:p>
            <a:r>
              <a:rPr lang="zh-CN" altLang="zh-CN" sz="16600" b="1"/>
              <a:t>九</a:t>
            </a:r>
            <a:endParaRPr lang="zh-CN" altLang="zh-CN" sz="16600" b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201512071405162431p"/>
          <p:cNvPicPr>
            <a:picLocks noChangeAspect="1"/>
          </p:cNvPicPr>
          <p:nvPr>
            <p:ph idx="1"/>
          </p:nvPr>
        </p:nvPicPr>
        <p:blipFill>
          <a:blip r:embed="rId1"/>
          <a:srcRect t="3546" r="77763" b="23753"/>
          <a:stretch>
            <a:fillRect/>
          </a:stretch>
        </p:blipFill>
        <p:spPr>
          <a:xfrm>
            <a:off x="2077085" y="1942465"/>
            <a:ext cx="7158355" cy="3574415"/>
          </a:xfrm>
          <a:prstGeom prst="round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3806825" y="3592195"/>
            <a:ext cx="509270" cy="1252855"/>
          </a:xfrm>
          <a:custGeom>
            <a:avLst/>
            <a:gdLst>
              <a:gd name="connisteX0" fmla="*/ 122779 w 509494"/>
              <a:gd name="connsiteY0" fmla="*/ 0 h 1252696"/>
              <a:gd name="connisteX1" fmla="*/ 197074 w 509494"/>
              <a:gd name="connsiteY1" fmla="*/ 15240 h 1252696"/>
              <a:gd name="connisteX2" fmla="*/ 211679 w 509494"/>
              <a:gd name="connsiteY2" fmla="*/ 89535 h 1252696"/>
              <a:gd name="connisteX3" fmla="*/ 226919 w 509494"/>
              <a:gd name="connsiteY3" fmla="*/ 163830 h 1252696"/>
              <a:gd name="connisteX4" fmla="*/ 256764 w 509494"/>
              <a:gd name="connsiteY4" fmla="*/ 238125 h 1252696"/>
              <a:gd name="connisteX5" fmla="*/ 301214 w 509494"/>
              <a:gd name="connsiteY5" fmla="*/ 312420 h 1252696"/>
              <a:gd name="connisteX6" fmla="*/ 331059 w 509494"/>
              <a:gd name="connsiteY6" fmla="*/ 387350 h 1252696"/>
              <a:gd name="connisteX7" fmla="*/ 345664 w 509494"/>
              <a:gd name="connsiteY7" fmla="*/ 476250 h 1252696"/>
              <a:gd name="connisteX8" fmla="*/ 285974 w 509494"/>
              <a:gd name="connsiteY8" fmla="*/ 550545 h 1252696"/>
              <a:gd name="connisteX9" fmla="*/ 211679 w 509494"/>
              <a:gd name="connsiteY9" fmla="*/ 580390 h 1252696"/>
              <a:gd name="connisteX10" fmla="*/ 137384 w 509494"/>
              <a:gd name="connsiteY10" fmla="*/ 610235 h 1252696"/>
              <a:gd name="connisteX11" fmla="*/ 107539 w 509494"/>
              <a:gd name="connsiteY11" fmla="*/ 699770 h 1252696"/>
              <a:gd name="connisteX12" fmla="*/ 107539 w 509494"/>
              <a:gd name="connsiteY12" fmla="*/ 774065 h 1252696"/>
              <a:gd name="connisteX13" fmla="*/ 63089 w 509494"/>
              <a:gd name="connsiteY13" fmla="*/ 848360 h 1252696"/>
              <a:gd name="connisteX14" fmla="*/ 33244 w 509494"/>
              <a:gd name="connsiteY14" fmla="*/ 923290 h 1252696"/>
              <a:gd name="connisteX15" fmla="*/ 18639 w 509494"/>
              <a:gd name="connsiteY15" fmla="*/ 1012190 h 1252696"/>
              <a:gd name="connisteX16" fmla="*/ 3399 w 509494"/>
              <a:gd name="connsiteY16" fmla="*/ 1086485 h 1252696"/>
              <a:gd name="connisteX17" fmla="*/ 3399 w 509494"/>
              <a:gd name="connsiteY17" fmla="*/ 1161415 h 1252696"/>
              <a:gd name="connisteX18" fmla="*/ 33244 w 509494"/>
              <a:gd name="connsiteY18" fmla="*/ 1235710 h 1252696"/>
              <a:gd name="connisteX19" fmla="*/ 107539 w 509494"/>
              <a:gd name="connsiteY19" fmla="*/ 1250315 h 1252696"/>
              <a:gd name="connisteX20" fmla="*/ 197074 w 509494"/>
              <a:gd name="connsiteY20" fmla="*/ 1250315 h 1252696"/>
              <a:gd name="connisteX21" fmla="*/ 271369 w 509494"/>
              <a:gd name="connsiteY21" fmla="*/ 1235710 h 1252696"/>
              <a:gd name="connisteX22" fmla="*/ 345664 w 509494"/>
              <a:gd name="connsiteY22" fmla="*/ 1191260 h 1252696"/>
              <a:gd name="connisteX23" fmla="*/ 419959 w 509494"/>
              <a:gd name="connsiteY23" fmla="*/ 1161415 h 1252696"/>
              <a:gd name="connisteX24" fmla="*/ 509494 w 509494"/>
              <a:gd name="connsiteY24" fmla="*/ 1101725 h 125269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</a:cxnLst>
            <a:rect l="l" t="t" r="r" b="b"/>
            <a:pathLst>
              <a:path w="509494" h="1252696">
                <a:moveTo>
                  <a:pt x="122779" y="0"/>
                </a:moveTo>
                <a:cubicBezTo>
                  <a:pt x="137384" y="1270"/>
                  <a:pt x="179294" y="-2540"/>
                  <a:pt x="197074" y="15240"/>
                </a:cubicBezTo>
                <a:cubicBezTo>
                  <a:pt x="214854" y="33020"/>
                  <a:pt x="205964" y="59690"/>
                  <a:pt x="211679" y="89535"/>
                </a:cubicBezTo>
                <a:cubicBezTo>
                  <a:pt x="217394" y="119380"/>
                  <a:pt x="218029" y="133985"/>
                  <a:pt x="226919" y="163830"/>
                </a:cubicBezTo>
                <a:cubicBezTo>
                  <a:pt x="235809" y="193675"/>
                  <a:pt x="242159" y="208280"/>
                  <a:pt x="256764" y="238125"/>
                </a:cubicBezTo>
                <a:cubicBezTo>
                  <a:pt x="271369" y="267970"/>
                  <a:pt x="286609" y="282575"/>
                  <a:pt x="301214" y="312420"/>
                </a:cubicBezTo>
                <a:cubicBezTo>
                  <a:pt x="315819" y="342265"/>
                  <a:pt x="322169" y="354330"/>
                  <a:pt x="331059" y="387350"/>
                </a:cubicBezTo>
                <a:cubicBezTo>
                  <a:pt x="339949" y="420370"/>
                  <a:pt x="354554" y="443865"/>
                  <a:pt x="345664" y="476250"/>
                </a:cubicBezTo>
                <a:cubicBezTo>
                  <a:pt x="336774" y="508635"/>
                  <a:pt x="312644" y="529590"/>
                  <a:pt x="285974" y="550545"/>
                </a:cubicBezTo>
                <a:cubicBezTo>
                  <a:pt x="259304" y="571500"/>
                  <a:pt x="241524" y="568325"/>
                  <a:pt x="211679" y="580390"/>
                </a:cubicBezTo>
                <a:cubicBezTo>
                  <a:pt x="181834" y="592455"/>
                  <a:pt x="158339" y="586105"/>
                  <a:pt x="137384" y="610235"/>
                </a:cubicBezTo>
                <a:cubicBezTo>
                  <a:pt x="116429" y="634365"/>
                  <a:pt x="113254" y="666750"/>
                  <a:pt x="107539" y="699770"/>
                </a:cubicBezTo>
                <a:cubicBezTo>
                  <a:pt x="101824" y="732790"/>
                  <a:pt x="116429" y="744220"/>
                  <a:pt x="107539" y="774065"/>
                </a:cubicBezTo>
                <a:cubicBezTo>
                  <a:pt x="98649" y="803910"/>
                  <a:pt x="77694" y="818515"/>
                  <a:pt x="63089" y="848360"/>
                </a:cubicBezTo>
                <a:cubicBezTo>
                  <a:pt x="48484" y="878205"/>
                  <a:pt x="42134" y="890270"/>
                  <a:pt x="33244" y="923290"/>
                </a:cubicBezTo>
                <a:cubicBezTo>
                  <a:pt x="24354" y="956310"/>
                  <a:pt x="24354" y="979805"/>
                  <a:pt x="18639" y="1012190"/>
                </a:cubicBezTo>
                <a:cubicBezTo>
                  <a:pt x="12924" y="1044575"/>
                  <a:pt x="6574" y="1056640"/>
                  <a:pt x="3399" y="1086485"/>
                </a:cubicBezTo>
                <a:cubicBezTo>
                  <a:pt x="224" y="1116330"/>
                  <a:pt x="-2316" y="1131570"/>
                  <a:pt x="3399" y="1161415"/>
                </a:cubicBezTo>
                <a:cubicBezTo>
                  <a:pt x="9114" y="1191260"/>
                  <a:pt x="12289" y="1217930"/>
                  <a:pt x="33244" y="1235710"/>
                </a:cubicBezTo>
                <a:cubicBezTo>
                  <a:pt x="54199" y="1253490"/>
                  <a:pt x="74519" y="1247140"/>
                  <a:pt x="107539" y="1250315"/>
                </a:cubicBezTo>
                <a:cubicBezTo>
                  <a:pt x="140559" y="1253490"/>
                  <a:pt x="164054" y="1253490"/>
                  <a:pt x="197074" y="1250315"/>
                </a:cubicBezTo>
                <a:cubicBezTo>
                  <a:pt x="230094" y="1247140"/>
                  <a:pt x="241524" y="1247775"/>
                  <a:pt x="271369" y="1235710"/>
                </a:cubicBezTo>
                <a:cubicBezTo>
                  <a:pt x="301214" y="1223645"/>
                  <a:pt x="315819" y="1205865"/>
                  <a:pt x="345664" y="1191260"/>
                </a:cubicBezTo>
                <a:cubicBezTo>
                  <a:pt x="375509" y="1176655"/>
                  <a:pt x="386939" y="1179195"/>
                  <a:pt x="419959" y="1161415"/>
                </a:cubicBezTo>
                <a:cubicBezTo>
                  <a:pt x="452979" y="1143635"/>
                  <a:pt x="492984" y="1113155"/>
                  <a:pt x="509494" y="1101725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6861810" y="3827780"/>
            <a:ext cx="940435" cy="808990"/>
          </a:xfrm>
          <a:custGeom>
            <a:avLst/>
            <a:gdLst>
              <a:gd name="connisteX0" fmla="*/ 0 w 940582"/>
              <a:gd name="connsiteY0" fmla="*/ 344891 h 809102"/>
              <a:gd name="connisteX1" fmla="*/ 74295 w 940582"/>
              <a:gd name="connsiteY1" fmla="*/ 315046 h 809102"/>
              <a:gd name="connisteX2" fmla="*/ 148590 w 940582"/>
              <a:gd name="connsiteY2" fmla="*/ 285836 h 809102"/>
              <a:gd name="connisteX3" fmla="*/ 223520 w 940582"/>
              <a:gd name="connsiteY3" fmla="*/ 240751 h 809102"/>
              <a:gd name="connisteX4" fmla="*/ 312420 w 940582"/>
              <a:gd name="connsiteY4" fmla="*/ 210906 h 809102"/>
              <a:gd name="connisteX5" fmla="*/ 386715 w 940582"/>
              <a:gd name="connsiteY5" fmla="*/ 181061 h 809102"/>
              <a:gd name="connisteX6" fmla="*/ 461645 w 940582"/>
              <a:gd name="connsiteY6" fmla="*/ 122006 h 809102"/>
              <a:gd name="connisteX7" fmla="*/ 535940 w 940582"/>
              <a:gd name="connsiteY7" fmla="*/ 32471 h 809102"/>
              <a:gd name="connisteX8" fmla="*/ 625475 w 940582"/>
              <a:gd name="connsiteY8" fmla="*/ 2626 h 809102"/>
              <a:gd name="connisteX9" fmla="*/ 640080 w 940582"/>
              <a:gd name="connsiteY9" fmla="*/ 76921 h 809102"/>
              <a:gd name="connisteX10" fmla="*/ 640080 w 940582"/>
              <a:gd name="connsiteY10" fmla="*/ 151851 h 809102"/>
              <a:gd name="connisteX11" fmla="*/ 654685 w 940582"/>
              <a:gd name="connsiteY11" fmla="*/ 226146 h 809102"/>
              <a:gd name="connisteX12" fmla="*/ 654685 w 940582"/>
              <a:gd name="connsiteY12" fmla="*/ 300441 h 809102"/>
              <a:gd name="connisteX13" fmla="*/ 654685 w 940582"/>
              <a:gd name="connsiteY13" fmla="*/ 374736 h 809102"/>
              <a:gd name="connisteX14" fmla="*/ 654685 w 940582"/>
              <a:gd name="connsiteY14" fmla="*/ 464271 h 809102"/>
              <a:gd name="connisteX15" fmla="*/ 654685 w 940582"/>
              <a:gd name="connsiteY15" fmla="*/ 538566 h 809102"/>
              <a:gd name="connisteX16" fmla="*/ 654685 w 940582"/>
              <a:gd name="connsiteY16" fmla="*/ 612861 h 809102"/>
              <a:gd name="connisteX17" fmla="*/ 654685 w 940582"/>
              <a:gd name="connsiteY17" fmla="*/ 687791 h 809102"/>
              <a:gd name="connisteX18" fmla="*/ 654685 w 940582"/>
              <a:gd name="connsiteY18" fmla="*/ 776691 h 809102"/>
              <a:gd name="connisteX19" fmla="*/ 729615 w 940582"/>
              <a:gd name="connsiteY19" fmla="*/ 806536 h 809102"/>
              <a:gd name="connisteX20" fmla="*/ 774065 w 940582"/>
              <a:gd name="connsiteY20" fmla="*/ 732241 h 809102"/>
              <a:gd name="connisteX21" fmla="*/ 848360 w 940582"/>
              <a:gd name="connsiteY21" fmla="*/ 732241 h 809102"/>
              <a:gd name="connisteX22" fmla="*/ 893445 w 940582"/>
              <a:gd name="connsiteY22" fmla="*/ 657946 h 809102"/>
              <a:gd name="connisteX23" fmla="*/ 893445 w 940582"/>
              <a:gd name="connsiteY23" fmla="*/ 583016 h 809102"/>
              <a:gd name="connisteX24" fmla="*/ 908050 w 940582"/>
              <a:gd name="connsiteY24" fmla="*/ 508721 h 809102"/>
              <a:gd name="connisteX25" fmla="*/ 937895 w 940582"/>
              <a:gd name="connsiteY25" fmla="*/ 434426 h 809102"/>
              <a:gd name="connisteX26" fmla="*/ 937895 w 940582"/>
              <a:gd name="connsiteY26" fmla="*/ 344891 h 809102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</a:cxnLst>
            <a:rect l="l" t="t" r="r" b="b"/>
            <a:pathLst>
              <a:path w="940582" h="809102">
                <a:moveTo>
                  <a:pt x="0" y="344891"/>
                </a:moveTo>
                <a:cubicBezTo>
                  <a:pt x="13335" y="339811"/>
                  <a:pt x="44450" y="327111"/>
                  <a:pt x="74295" y="315046"/>
                </a:cubicBezTo>
                <a:cubicBezTo>
                  <a:pt x="104140" y="302981"/>
                  <a:pt x="118745" y="300441"/>
                  <a:pt x="148590" y="285836"/>
                </a:cubicBezTo>
                <a:cubicBezTo>
                  <a:pt x="178435" y="271231"/>
                  <a:pt x="190500" y="255991"/>
                  <a:pt x="223520" y="240751"/>
                </a:cubicBezTo>
                <a:cubicBezTo>
                  <a:pt x="256540" y="225511"/>
                  <a:pt x="280035" y="222971"/>
                  <a:pt x="312420" y="210906"/>
                </a:cubicBezTo>
                <a:cubicBezTo>
                  <a:pt x="344805" y="198841"/>
                  <a:pt x="356870" y="198841"/>
                  <a:pt x="386715" y="181061"/>
                </a:cubicBezTo>
                <a:cubicBezTo>
                  <a:pt x="416560" y="163281"/>
                  <a:pt x="431800" y="151851"/>
                  <a:pt x="461645" y="122006"/>
                </a:cubicBezTo>
                <a:cubicBezTo>
                  <a:pt x="491490" y="92161"/>
                  <a:pt x="502920" y="56601"/>
                  <a:pt x="535940" y="32471"/>
                </a:cubicBezTo>
                <a:cubicBezTo>
                  <a:pt x="568960" y="8341"/>
                  <a:pt x="604520" y="-6264"/>
                  <a:pt x="625475" y="2626"/>
                </a:cubicBezTo>
                <a:cubicBezTo>
                  <a:pt x="646430" y="11516"/>
                  <a:pt x="636905" y="47076"/>
                  <a:pt x="640080" y="76921"/>
                </a:cubicBezTo>
                <a:cubicBezTo>
                  <a:pt x="643255" y="106766"/>
                  <a:pt x="636905" y="122006"/>
                  <a:pt x="640080" y="151851"/>
                </a:cubicBezTo>
                <a:cubicBezTo>
                  <a:pt x="643255" y="181696"/>
                  <a:pt x="651510" y="196301"/>
                  <a:pt x="654685" y="226146"/>
                </a:cubicBezTo>
                <a:cubicBezTo>
                  <a:pt x="657860" y="255991"/>
                  <a:pt x="654685" y="270596"/>
                  <a:pt x="654685" y="300441"/>
                </a:cubicBezTo>
                <a:cubicBezTo>
                  <a:pt x="654685" y="330286"/>
                  <a:pt x="654685" y="341716"/>
                  <a:pt x="654685" y="374736"/>
                </a:cubicBezTo>
                <a:cubicBezTo>
                  <a:pt x="654685" y="407756"/>
                  <a:pt x="654685" y="431251"/>
                  <a:pt x="654685" y="464271"/>
                </a:cubicBezTo>
                <a:cubicBezTo>
                  <a:pt x="654685" y="497291"/>
                  <a:pt x="654685" y="508721"/>
                  <a:pt x="654685" y="538566"/>
                </a:cubicBezTo>
                <a:cubicBezTo>
                  <a:pt x="654685" y="568411"/>
                  <a:pt x="654685" y="583016"/>
                  <a:pt x="654685" y="612861"/>
                </a:cubicBezTo>
                <a:cubicBezTo>
                  <a:pt x="654685" y="642706"/>
                  <a:pt x="654685" y="654771"/>
                  <a:pt x="654685" y="687791"/>
                </a:cubicBezTo>
                <a:cubicBezTo>
                  <a:pt x="654685" y="720811"/>
                  <a:pt x="639445" y="753196"/>
                  <a:pt x="654685" y="776691"/>
                </a:cubicBezTo>
                <a:cubicBezTo>
                  <a:pt x="669925" y="800186"/>
                  <a:pt x="705485" y="815426"/>
                  <a:pt x="729615" y="806536"/>
                </a:cubicBezTo>
                <a:cubicBezTo>
                  <a:pt x="753745" y="797646"/>
                  <a:pt x="750570" y="746846"/>
                  <a:pt x="774065" y="732241"/>
                </a:cubicBezTo>
                <a:cubicBezTo>
                  <a:pt x="797560" y="717636"/>
                  <a:pt x="824230" y="746846"/>
                  <a:pt x="848360" y="732241"/>
                </a:cubicBezTo>
                <a:cubicBezTo>
                  <a:pt x="872490" y="717636"/>
                  <a:pt x="884555" y="687791"/>
                  <a:pt x="893445" y="657946"/>
                </a:cubicBezTo>
                <a:cubicBezTo>
                  <a:pt x="902335" y="628101"/>
                  <a:pt x="890270" y="612861"/>
                  <a:pt x="893445" y="583016"/>
                </a:cubicBezTo>
                <a:cubicBezTo>
                  <a:pt x="896620" y="553171"/>
                  <a:pt x="899160" y="538566"/>
                  <a:pt x="908050" y="508721"/>
                </a:cubicBezTo>
                <a:cubicBezTo>
                  <a:pt x="916940" y="478876"/>
                  <a:pt x="932180" y="467446"/>
                  <a:pt x="937895" y="434426"/>
                </a:cubicBezTo>
                <a:cubicBezTo>
                  <a:pt x="943610" y="401406"/>
                  <a:pt x="938530" y="361401"/>
                  <a:pt x="937895" y="344891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3810000" y="3547745"/>
            <a:ext cx="422275" cy="431800"/>
          </a:xfrm>
          <a:custGeom>
            <a:avLst/>
            <a:gdLst>
              <a:gd name="connisteX0" fmla="*/ 416560 w 422215"/>
              <a:gd name="connsiteY0" fmla="*/ 0 h 431800"/>
              <a:gd name="connisteX1" fmla="*/ 416560 w 422215"/>
              <a:gd name="connsiteY1" fmla="*/ 88900 h 431800"/>
              <a:gd name="connisteX2" fmla="*/ 357505 w 422215"/>
              <a:gd name="connsiteY2" fmla="*/ 163830 h 431800"/>
              <a:gd name="connisteX3" fmla="*/ 282575 w 422215"/>
              <a:gd name="connsiteY3" fmla="*/ 208280 h 431800"/>
              <a:gd name="connisteX4" fmla="*/ 208280 w 422215"/>
              <a:gd name="connsiteY4" fmla="*/ 267970 h 431800"/>
              <a:gd name="connisteX5" fmla="*/ 148590 w 422215"/>
              <a:gd name="connsiteY5" fmla="*/ 342265 h 431800"/>
              <a:gd name="connisteX6" fmla="*/ 74295 w 422215"/>
              <a:gd name="connsiteY6" fmla="*/ 372110 h 431800"/>
              <a:gd name="connisteX7" fmla="*/ 0 w 422215"/>
              <a:gd name="connsiteY7" fmla="*/ 431800 h 431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</a:cxnLst>
            <a:rect l="l" t="t" r="r" b="b"/>
            <a:pathLst>
              <a:path w="422216" h="431800">
                <a:moveTo>
                  <a:pt x="416560" y="0"/>
                </a:moveTo>
                <a:cubicBezTo>
                  <a:pt x="417830" y="16510"/>
                  <a:pt x="428625" y="55880"/>
                  <a:pt x="416560" y="88900"/>
                </a:cubicBezTo>
                <a:cubicBezTo>
                  <a:pt x="404495" y="121920"/>
                  <a:pt x="384175" y="139700"/>
                  <a:pt x="357505" y="163830"/>
                </a:cubicBezTo>
                <a:cubicBezTo>
                  <a:pt x="330835" y="187960"/>
                  <a:pt x="312420" y="187325"/>
                  <a:pt x="282575" y="208280"/>
                </a:cubicBezTo>
                <a:cubicBezTo>
                  <a:pt x="252730" y="229235"/>
                  <a:pt x="234950" y="241300"/>
                  <a:pt x="208280" y="267970"/>
                </a:cubicBezTo>
                <a:cubicBezTo>
                  <a:pt x="181610" y="294640"/>
                  <a:pt x="175260" y="321310"/>
                  <a:pt x="148590" y="342265"/>
                </a:cubicBezTo>
                <a:cubicBezTo>
                  <a:pt x="121920" y="363220"/>
                  <a:pt x="104140" y="354330"/>
                  <a:pt x="74295" y="372110"/>
                </a:cubicBezTo>
                <a:cubicBezTo>
                  <a:pt x="44450" y="389890"/>
                  <a:pt x="13335" y="420370"/>
                  <a:pt x="0" y="431800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149465" y="3592195"/>
            <a:ext cx="120015" cy="756285"/>
          </a:xfrm>
          <a:custGeom>
            <a:avLst/>
            <a:gdLst>
              <a:gd name="connisteX0" fmla="*/ 416560 w 422215"/>
              <a:gd name="connsiteY0" fmla="*/ 0 h 431800"/>
              <a:gd name="connisteX1" fmla="*/ 416560 w 422215"/>
              <a:gd name="connsiteY1" fmla="*/ 88900 h 431800"/>
              <a:gd name="connisteX2" fmla="*/ 357505 w 422215"/>
              <a:gd name="connsiteY2" fmla="*/ 163830 h 431800"/>
              <a:gd name="connisteX3" fmla="*/ 282575 w 422215"/>
              <a:gd name="connsiteY3" fmla="*/ 208280 h 431800"/>
              <a:gd name="connisteX4" fmla="*/ 208280 w 422215"/>
              <a:gd name="connsiteY4" fmla="*/ 267970 h 431800"/>
              <a:gd name="connisteX5" fmla="*/ 148590 w 422215"/>
              <a:gd name="connsiteY5" fmla="*/ 342265 h 431800"/>
              <a:gd name="connisteX6" fmla="*/ 74295 w 422215"/>
              <a:gd name="connsiteY6" fmla="*/ 372110 h 431800"/>
              <a:gd name="connisteX7" fmla="*/ 0 w 422215"/>
              <a:gd name="connsiteY7" fmla="*/ 431800 h 431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</a:cxnLst>
            <a:rect l="l" t="t" r="r" b="b"/>
            <a:pathLst>
              <a:path w="422216" h="431800">
                <a:moveTo>
                  <a:pt x="416560" y="0"/>
                </a:moveTo>
                <a:cubicBezTo>
                  <a:pt x="417830" y="16510"/>
                  <a:pt x="428625" y="55880"/>
                  <a:pt x="416560" y="88900"/>
                </a:cubicBezTo>
                <a:cubicBezTo>
                  <a:pt x="404495" y="121920"/>
                  <a:pt x="384175" y="139700"/>
                  <a:pt x="357505" y="163830"/>
                </a:cubicBezTo>
                <a:cubicBezTo>
                  <a:pt x="330835" y="187960"/>
                  <a:pt x="312420" y="187325"/>
                  <a:pt x="282575" y="208280"/>
                </a:cubicBezTo>
                <a:cubicBezTo>
                  <a:pt x="252730" y="229235"/>
                  <a:pt x="234950" y="241300"/>
                  <a:pt x="208280" y="267970"/>
                </a:cubicBezTo>
                <a:cubicBezTo>
                  <a:pt x="181610" y="294640"/>
                  <a:pt x="175260" y="321310"/>
                  <a:pt x="148590" y="342265"/>
                </a:cubicBezTo>
                <a:cubicBezTo>
                  <a:pt x="121920" y="363220"/>
                  <a:pt x="104140" y="354330"/>
                  <a:pt x="74295" y="372110"/>
                </a:cubicBezTo>
                <a:cubicBezTo>
                  <a:pt x="44450" y="389890"/>
                  <a:pt x="13335" y="420370"/>
                  <a:pt x="0" y="431800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8" grpId="0" animBg="1"/>
      <p:bldP spid="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02200" y="2345055"/>
            <a:ext cx="2209800" cy="1325880"/>
          </a:xfrm>
        </p:spPr>
        <p:txBody>
          <a:bodyPr>
            <a:noAutofit/>
          </a:bodyPr>
          <a:p>
            <a:r>
              <a:rPr lang="zh-CN" altLang="en-US" sz="16600" b="1"/>
              <a:t>究</a:t>
            </a:r>
            <a:endParaRPr lang="zh-CN" altLang="en-US" sz="16600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4400" b="1"/>
              <a:t>象其屈曲究盡之形。凡九之屬皆从九。</a:t>
            </a:r>
            <a:r>
              <a:rPr lang="zh-CN" altLang="en-US" sz="4400"/>
              <a:t>   </a:t>
            </a:r>
            <a:endParaRPr lang="zh-CN" altLang="en-US" sz="4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 sz="16600"/>
              <a:t>旮旯</a:t>
            </a:r>
            <a:endParaRPr lang="zh-CN" altLang="en-US" sz="16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zh-CN" altLang="en-US" sz="34400"/>
              <a:t>旭</a:t>
            </a:r>
            <a:endParaRPr lang="zh-CN" altLang="en-US" sz="34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WPS 演示</Application>
  <PresentationFormat>宽屏</PresentationFormat>
  <Paragraphs>10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Arial</vt:lpstr>
      <vt:lpstr>宋体</vt:lpstr>
      <vt:lpstr>Wingdings</vt:lpstr>
      <vt:lpstr>Calibri Light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Tony</dc:creator>
  <cp:lastModifiedBy>Tony</cp:lastModifiedBy>
  <cp:revision>1</cp:revision>
  <dcterms:created xsi:type="dcterms:W3CDTF">2016-09-03T02:48:29Z</dcterms:created>
  <dcterms:modified xsi:type="dcterms:W3CDTF">2016-09-03T03:11:43Z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