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notesSlides/notesSlide1.xml" ContentType="application/vnd.openxmlformats-officedocument.presentationml.notesSlide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4" r:id="rId12"/>
    <p:sldId id="266" r:id="rId13"/>
    <p:sldId id="268" r:id="rId14"/>
    <p:sldId id="269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7" r:id="rId29"/>
    <p:sldId id="288" r:id="rId30"/>
    <p:sldId id="289" r:id="rId31"/>
    <p:sldId id="270" r:id="rId32"/>
    <p:sldId id="290" r:id="rId33"/>
    <p:sldId id="291" r:id="rId34"/>
    <p:sldId id="292" r:id="rId35"/>
    <p:sldId id="293" r:id="rId36"/>
    <p:sldId id="294" r:id="rId37"/>
    <p:sldId id="295" r:id="rId38"/>
    <p:sldId id="271" r:id="rId39"/>
    <p:sldId id="341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2" r:id="rId56"/>
    <p:sldId id="313" r:id="rId57"/>
    <p:sldId id="314" r:id="rId58"/>
    <p:sldId id="315" r:id="rId59"/>
    <p:sldId id="343" r:id="rId60"/>
    <p:sldId id="272" r:id="rId61"/>
    <p:sldId id="318" r:id="rId62"/>
    <p:sldId id="319" r:id="rId63"/>
    <p:sldId id="320" r:id="rId64"/>
    <p:sldId id="321" r:id="rId65"/>
    <p:sldId id="325" r:id="rId66"/>
    <p:sldId id="326" r:id="rId67"/>
    <p:sldId id="327" r:id="rId68"/>
    <p:sldId id="328" r:id="rId69"/>
    <p:sldId id="323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标题" id="{FAEB2E04-3F56-45A7-9768-83710BF15005}">
          <p14:sldIdLst>
            <p14:sldId id="256"/>
          </p14:sldIdLst>
        </p14:section>
        <p14:section name="1" id="{478B432C-8122-4926-B1A1-818C3F399658}">
          <p14:sldIdLst>
            <p14:sldId id="258"/>
            <p14:sldId id="257"/>
            <p14:sldId id="259"/>
            <p14:sldId id="260"/>
            <p14:sldId id="261"/>
            <p14:sldId id="262"/>
            <p14:sldId id="263"/>
            <p14:sldId id="265"/>
            <p14:sldId id="267"/>
            <p14:sldId id="264"/>
            <p14:sldId id="266"/>
          </p14:sldIdLst>
        </p14:section>
        <p14:section name="2" id="{01A594A0-4AC4-48F7-9993-91E25E56B231}">
          <p14:sldIdLst>
            <p14:sldId id="268"/>
            <p14:sldId id="269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5"/>
            <p14:sldId id="286"/>
            <p14:sldId id="287"/>
            <p14:sldId id="288"/>
            <p14:sldId id="289"/>
          </p14:sldIdLst>
        </p14:section>
        <p14:section name="3" id="{0C189B55-DCD7-42EB-A1CC-52CE9BEB0AE3}">
          <p14:sldIdLst>
            <p14:sldId id="270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4" id="{59F6545D-2AEF-4BB4-8A33-FA429EB99081}">
          <p14:sldIdLst>
            <p14:sldId id="271"/>
            <p14:sldId id="341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2"/>
            <p14:sldId id="313"/>
            <p14:sldId id="314"/>
            <p14:sldId id="315"/>
            <p14:sldId id="343"/>
          </p14:sldIdLst>
        </p14:section>
        <p14:section name="5" id="{43603582-408C-4B6B-B352-138839BEF23E}">
          <p14:sldIdLst>
            <p14:sldId id="272"/>
            <p14:sldId id="318"/>
            <p14:sldId id="319"/>
            <p14:sldId id="320"/>
            <p14:sldId id="321"/>
            <p14:sldId id="325"/>
            <p14:sldId id="326"/>
            <p14:sldId id="327"/>
            <p14:sldId id="328"/>
          </p14:sldIdLst>
        </p14:section>
        <p14:section name="6" id="{6B3A803C-D8F2-4254-9CF1-1E890F6C6668}">
          <p14:sldIdLst>
            <p14:sldId id="323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</p14:sldIdLst>
        </p14:section>
        <p14:section name="终" id="{18A5FC74-CC58-4925-A243-57579DA3FF68}">
          <p14:sldIdLst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6" autoAdjust="0"/>
    <p:restoredTop sz="94698" autoAdjust="0"/>
  </p:normalViewPr>
  <p:slideViewPr>
    <p:cSldViewPr snapToGrid="0">
      <p:cViewPr varScale="1">
        <p:scale>
          <a:sx n="66" d="100"/>
          <a:sy n="66" d="100"/>
        </p:scale>
        <p:origin x="45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7:14.8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2:21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4:15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7:22.6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2:21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4:15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7:22.6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2:21.31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4:15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2:17:22.67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7:17.8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36 24575,'772'0'0,"-745"1"0,34 6 0,22 2 0,54 1 0,-37-2 0,-12-1 0,70 3 0,732-11 0,-919 2 0,-45 9 0,11-1 0,-103 3 0,-229-13 0,18-27 0,200 2 0,-27-2 0,178 26 0,0-1 0,1-1 0,-26-8 0,32 8 0,-1 0 0,1 1 0,-29-1 0,-61 5 0,43 1 0,52-3 0,-20 2 0,32-1 0,0 0 0,0 0 0,0 1 0,0-1 0,0 1 0,0-1 0,0 1 0,0 0 0,0 0 0,0 0 0,1 0 0,-4 2 0,5-3 0,0 1 0,-1-1 0,1 0 0,0 1 0,-1-1 0,1 1 0,0-1 0,-1 1 0,1-1 0,0 1 0,0-1 0,0 1 0,-1-1 0,1 1 0,0-1 0,0 1 0,0 0 0,0-1 0,0 1 0,0-1 0,0 1 0,0-1 0,0 1 0,0-1 0,0 1 0,1 0 0,0 1 0,-1-1 0,1 1 0,0 0 0,0-1 0,0 1 0,0-1 0,1 0 0,1 2 0,3 3 0,0-2 0,12 9 0,-8-9 0,-1 0 0,1 0 0,0-1 0,0 0 0,1 0 0,-1-1 0,0-1 0,1 0 0,13 0 0,23 3 0,-27-2 0,-5 0 0,-1 0 0,0 1 0,0 0 0,18 7 0,-18-5 0,0 0 0,0-1 0,0-1 0,1-1 0,22 2 0,77-4 0,-49-2 0,726 2 0,-788 0 0,-1-1 0,0 1 0,1 0 0,-1 0 0,0 0 0,0 0 0,0 0 0,0 1 0,1-1 0,-1 1 0,0-1 0,0 1 0,0 0 0,0 0 0,0 0 0,0 0 0,2 2 0,-3-3 0,-1 1 0,0-1 0,0 1 0,0-1 0,0 0 0,0 1 0,0-1 0,0 0 0,0 1 0,0-1 0,0 0 0,0 1 0,0-1 0,0 0 0,0 1 0,0-1 0,0 1 0,0-1 0,0 0 0,0 1 0,0-1 0,-1 0 0,1 1 0,0-1 0,0 0 0,0 1 0,-1-1 0,1 0 0,0 0 0,0 1 0,-1-1 0,1 0 0,0 0 0,0 0 0,-1 1 0,1-1 0,0 0 0,-1 0 0,1 0 0,0 0 0,-1 0 0,1 1 0,-1-1 0,1 0 0,-19 5 0,-6-1 0,-1-1 0,0-1 0,-47-3 0,24-1 0,-201 12 0,145-3 0,-106-6 0,92-3 0,57 1 0,-67 3 0,51 12 0,20-4 0,40-7 0,0 0 0,-21 1 0,34-4 0,1 1 0,-1-1 0,0 1 0,0 0 0,1 0 0,-8 3 0,11-4 0,1 0 0,-1 1 0,0-1 0,0 0 0,1 1 0,-1-1 0,0 1 0,1-1 0,-1 1 0,0-1 0,1 1 0,-1-1 0,1 1 0,-1 0 0,1-1 0,-1 1 0,1 0 0,-1-1 0,1 1 0,0 0 0,-1 0 0,1 0 0,0-1 0,0 1 0,0 0 0,0 0 0,-1 0 0,1-1 0,0 1 0,0 0 0,1 0 0,-1 0 0,0-1 0,0 1 0,0 0 0,0 0 0,1 0 0,-1-1 0,0 1 0,1 0 0,-1 0 0,0-1 0,1 1 0,-1 0 0,1-1 0,0 2 0,1 0 0,0 0 0,0 0 0,-1 0 0,1-1 0,0 1 0,1 0 0,-1-1 0,0 0 0,0 1 0,4 0 0,29 10 0,-10-4 0,-8-2 0,1-1 0,0-1 0,33 3 0,24 6 0,-43-6 0,0-1 0,59 2 0,69-8 0,-64-2 0,631 2 0,-747 1 0,-40 8 0,15-2 0,-226 12 0,92-10 0,-230-2 0,251-8 0,718 1 0,-552 0 0,-1 0 0,0 1 0,1 0 0,-1 0 0,0 0 0,1 1 0,-1 0 0,9 5 0,-14-6 0,0 0 0,0 0 0,1 0 0,-1 1 0,0-1 0,-1 1 0,1 0 0,0-1 0,0 1 0,-1 0 0,1 0 0,-1 0 0,1 0 0,-1 0 0,0 1 0,0-1 0,0 0 0,0 0 0,-1 1 0,1-1 0,0 1 0,-1-1 0,0 1 0,1-1 0,-1 1 0,0-1 0,0 0 0,-1 4 0,1-3 0,-1 0 0,1-1 0,-1 1 0,0-1 0,1 1 0,-1 0 0,0-1 0,-1 0 0,1 1 0,0-1 0,-1 0 0,1 1 0,-1-1 0,0 0 0,0 0 0,0 0 0,0-1 0,0 1 0,0 0 0,0-1 0,0 1 0,-1-1 0,1 0 0,-1 0 0,1 0 0,-6 2 0,-4-1 0,-1 0 0,1 0 0,-1-1 0,-21-1 0,-5 1 0,-214 10 0,253-11 0,-29 2 0,16 3 0,13-4 0,0-1 0,0 0 0,0 0 0,-1 1 0,1-1 0,0 0 0,0 0 0,0 1 0,0-1 0,0 0 0,0 0 0,0 1 0,-1-1 0,1 0 0,0 1 0,0-1 0,0 0 0,0 0 0,0 1 0,0-1 0,0 0 0,0 1 0,1-1 0,-1 0 0,0 0 0,0 1 0,0-1 0,0 0 0,0 0 0,0 1 0,1-1 0,-1 0 0,0 0 0,0 1 0,0-1 0,1 0 0,1 2 0,1 0 0,-1 0 0,1 0 0,-1-1 0,1 1 0,0-1 0,0 0 0,0 0 0,0 0 0,0 0 0,4 0 0,13 6 0,-1 1-195,0 0 0,1-2 0,0 0 0,0-1 0,1 0 0,35 1 0,-34-5-6631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3 474 24575,'-1'-39'0,"0"17"0,4-41 0,-2 56 0,1 1 0,-1 0 0,2 0 0,-1 0 0,1 0 0,0 0 0,0 0 0,0 1 0,8-10 0,4-3 0,24-22 0,-22 23 0,2-1 0,24-16 0,-24 20 0,29-29 0,-47 42 0,6-7 0,0 0 0,1 1 0,0 0 0,1 0 0,9-5 0,-4 5 0,2 0 0,-1 1 0,1 0 0,-1 1 0,2 1 0,30-3 0,7 2 0,79 5 0,-54 2 0,-67-2 0,13 0 0,28 3 0,-44-2 0,0 1 0,-1 0 0,1 0 0,0 1 0,-1 0 0,14 8 0,-7-2 0,0 1 0,-1 1 0,0 0 0,0 1 0,19 23 0,-27-29 0,-1 2 0,0-1 0,0 0 0,-1 1 0,0 0 0,6 15 0,12 56 0,-16-57 0,9 53 0,-10-45 0,-3-15 36,0 0 0,-2 18-1,0-20-403,0 0 0,1 0 0,4 16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1 271 24575,'219'0'0,"-209"0"0,0 1 0,0 0 0,-1 1 0,1 0 0,-1 0 0,13 5 0,51 28 0,-64-30 0,2-1 0,0 0 0,1 0 0,-1-1 0,1 0 0,0-1 0,15 0 0,10 3 0,-6 0 0,-16-3 0,1 0 0,-1 1 0,0 1 0,0 1 0,17 7 0,-26-9 0,1 0 0,-1-1 0,1 0 0,0 0 0,0 0 0,-1-1 0,1 0 0,0 0 0,13-1 0,-17 0 0,-1 0 0,1 0 0,-1-1 0,1 1 0,-1-1 0,1 0 0,-1 0 0,0 0 0,1 0 0,-1 0 0,0 0 0,0-1 0,0 1 0,0-1 0,0 1 0,0-1 0,0 0 0,0 0 0,-1 0 0,1 0 0,-1 0 0,1 0 0,-1 0 0,0-1 0,0 1 0,0 0 0,0-1 0,0 1 0,0-1 0,0-2 0,-1 1 0,1 1 0,-1-1 0,1 0 0,-1 0 0,0 1 0,0-1 0,-1 0 0,1 0 0,-1 1 0,-1-5 0,2 6 0,-1 0 0,0 0 0,0 0 0,0 1 0,0-1 0,-1 0 0,1 0 0,0 1 0,-1-1 0,1 0 0,-1 1 0,0 0 0,1-1 0,-1 1 0,0 0 0,0 0 0,0 0 0,-4-2 0,-23-9 0,15 6 0,-23-8 0,31 13 0,1 0 0,0 0 0,-1 0 0,1 1 0,-1-1 0,1 2 0,-1-1 0,-6 1 0,-49 7 0,0-3 0,0-2 0,-64-7 0,122 4 0,-16-1 0,-23-3 0,38 3 0,-1 0 0,0 0 0,1-1 0,-1 1 0,1-1 0,0 0 0,0 0 0,-1 0 0,1 0 0,-6-6 0,8 6 0,0-1 0,1 1 0,-1 0 0,1-1 0,-1 0 0,1 1 0,0-1 0,0 0 0,0 0 0,0 0 0,1 1 0,-1-1 0,1 0 0,0 0 0,0 0 0,0 0 0,0 0 0,1-4 0,-1 2 0,1 0 0,0 0 0,0 1 0,0-1 0,1 0 0,-1 1 0,1-1 0,0 1 0,1 0 0,3-6 0,-3 7 0,0 0 0,0 0 0,1 0 0,-1 1 0,1-1 0,-1 1 0,1 0 0,0 0 0,0 0 0,0 1 0,0 0 0,0-1 0,0 1 0,0 0 0,9 0 0,5 0 0,1 1 0,26 2 0,-9 1 0,203-2 0,-158-2 0,-535 1 0,458 1 0,0 0 0,0 0 0,0 0 0,-1 0 0,1 0 0,0 1 0,-1 0 0,6 2 0,19 9 0,-5-9 0,0 0 0,-1-2 0,1 0 0,0-2 0,25-2 0,7 0 0,-47 2 0,1 0 0,-1-1 0,1 0 0,-1-1 0,1 1 0,9-5 0,-16 6 0,0-1 0,0 0 0,-1 0 0,1 0 0,0 0 0,0 0 0,-1 0 0,1 0 0,-1 0 0,1-1 0,-1 1 0,1-1 0,-1 1 0,0-1 0,0 1 0,1-1 0,-1 0 0,-1 0 0,1 1 0,0-1 0,0 0 0,-1 0 0,1 0 0,-1 0 0,1 0 0,-1 0 0,0 0 0,0 0 0,0 0 0,0 0 0,0 0 0,-1-3 0,1 3 0,0 0 0,-1 0 0,0 1 0,1-1 0,-1 0 0,0 0 0,0 0 0,0 1 0,0-1 0,0 0 0,0 1 0,-1-1 0,1 1 0,0-1 0,-3-1 0,0 1 0,1-1 0,-1 1 0,0 0 0,0 0 0,0 1 0,-7-3 0,-3 1 0,1 1 0,-1 0 0,-20 0 0,-4 2-1365,22 0-5461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04:11:08.3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29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24575,'41'772'0,"-27"-678"-190,4 0 1,36 103-1,78 176 137,201 350 53,-32-221 0,-130-233 1,95 131-2,111 34-20,-274-333 1,4-4 1,123 85-1,-25-45-749,6-9-1,297 133 0,296 105-1369,-195-118 7289,-554-230-5150,0-3 0,1-2 0,108 10 0,-67-10 0,106 28 0,90 42 0,-167-38 0,-7-2 0,-8 0 0,-3-1 0,-18-11-1365,-72-27-5461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2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24575,'4'0'0,"151"2"0,-111 1 0,65 13 0,569 131 0,-640-139 0,0 2 0,-1 2 0,0 1 0,-1 2 0,-1 2 0,35 21 0,-19-9 0,92 37 0,-86-41 0,439 173-64,-297-122-816,-119-45 741,187 77 100,-209-81-61,0 3 0,76 54 0,-45-16 86,95 93 1,68 93 975,79 74-475,-231-240-534,137 125 146,-161-138-398,66 84 0,44 78-5382,36 44 4966,-157-198 609,3 2 737,-22-30 4916,-17-18-5257,-3 0 0,41 75 0,-7-10-290,-9-23 0,83 136 0,-99-151 0,22 38 0,-36-70 0,-2 2 0,-1 1 0,16 42 0,-19-41 0,1-1 0,30 49 0,9 16 0,-22-34 0,-11-23 0,-1 2 0,17 56 0,-20-50 0,29 60 0,-14-37 0,31 61 0,5 12 0,-57-113 0,-2 1 0,11 61 0,-15-47 0,-3 0 0,-4 78 0,0-41 0,1-63-119,0 0-193,0 0 1,-2 0-1,-4 26 1,1-31-6515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5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3343 24575,'1'-28'0,"0"0"0,1 1 0,2-1 0,1 0 0,1 1 0,2 0 0,0 1 0,2-1 0,1 2 0,1-1 0,17-27 0,112-137 0,13 15 0,-60 70 0,-15 14-45,182-199 140,24 20-672,-95 120-117,386-230-1,-224 195 277,10 17-407,96-48 199,344-133-79,24 81 1573,-649 223-1045,1 7-1,1 9 1,262-10 0,402 35 177,-548 7 0,40-2 2753,-325-1-2682,-4 0 20,0 0 0,0 0 0,0 0 0,0 1 0,12 3 0,-17-4-104,0 1 0,0-1 1,1 1-1,-1-1 0,0 1 1,0 0-1,0 0 1,0 0-1,0 0 0,0 0 1,0 0-1,0 0 1,0 0-1,-1 0 0,1 0 1,0 0-1,-1 0 1,1 0-1,-1 1 0,1-1 1,-1 0-1,0 1 0,1-1 1,-1 0-1,0 1 1,0-1-1,0 0 0,0 1 1,0-1-1,0 0 1,0 2-1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6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6889 1 24575,'-10'9'0,"1"1"0,1 0 0,0 1 0,-11 18 0,-21 50 0,27-52 0,-348 676 0,149-351 0,47-131 0,-21-14 0,-58 22 0,112-107 0,45-43 0,-3-3 0,-168 106 0,152-121 10,-174 72-1,-131 14-247,-326 39-1337,333-116-575,-419 18 0,535-74 1833,-144-6 5223,133-7-3281,-205-4-1745,201-17 120,-118-1 0,415 21-273,0 0 0,0 1 0,1 0 0,-10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8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0 24575,'0'3'0,"-1"0"0,1 0 0,-1 0 0,0 0 0,0 0 0,0 0 0,-3 4 0,-3 12 0,-3 28 0,-7 78 0,11-64 0,-9 166 0,9-101 0,-19 285 0,16 287 0,11-451 0,-37 361 0,24-475 0,-21 171 0,-18 30 0,50-330 0,-52 349 0,21-149 0,-10 52 0,-9-4 0,45-231 0,-1-1 0,-1 0 0,-14 27 0,3-7 0,8-21 0,10-19 0,0 0-1,0 0 0,0 0 1,0-1-1,0 1 1,0 0-1,0 0 0,0 0 1,0-1-1,0 1 0,0 0 1,0 0-1,0 0 1,0-1-1,0 1 0,0 0 1,0 0-1,0 0 0,0-1 1,-1 1-1,1 0 1,0 0-1,0 0 0,0 0 1,0 0-1,0-1 0,-1 1 1,1 0-1,0 0 1,0 0-1,0 0 0,0 0 1,-1 0-1,1 0 0,0 0 1,0 0-1,0-1 1,-1 1-1,1 0 0,0 0 1,0 0-1,0 0 0,-1 0 1,1 0-1,0 0 1,0 0-1,0 1 0,-1-1 1,1 0-1,0 0 0,0 0 1,0 0-1,-1 0 1,1 0-1,0 0 0,0 0 1,0 0-1,0 1 0,0-1 1,-1 0-1,1 0 1,0 0-1,0 0 0,0 0 1,0 1-1,0-1 0,0 0 1,-1 1-1,-1-20-1321,2-16-5504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46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0 24575,'-2'31'0,"-1"0"0,-2 0 0,-10 35 0,0 5 0,4-6 0,3-12 0,-3 0 0,-17 53 0,21-85 0,1 1 0,-5 43 0,2 46 0,4-30 0,-1 72 0,4-53 0,-8 0 0,-1 14 0,10-52 0,-5 119 0,-7 332 0,14-421 0,-2-81 0,0 0 0,-1 0 0,0-1 0,-1 1 0,0-1 0,-6 12 0,-7 31 0,5 2 0,-5 57 0,-10 170 0,0-87 0,12-114 0,-2 96 0,16 225 0,2-166 0,-2 528-1365,0-744-5461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0:57:57.772"/>
    </inkml:context>
    <inkml:brush xml:id="br0">
      <inkml:brushProperty name="width" value="0.35" units="cm"/>
      <inkml:brushProperty name="height" value="2.1" units="cm"/>
      <inkml:brushProperty name="color" value="#F6630D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29.9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 1 24575,'41'772'0,"-27"-678"-190,4 0 1,36 103-1,78 176 137,201 350 53,-32-221 0,-130-233 1,95 131-2,111 34-20,-274-333 1,4-4 1,123 85-1,-25-45-749,6-9-1,297 133 0,296 105-1369,-195-118 7289,-554-230-5150,0-3 0,1-2 0,108 10 0,-67-10 0,106 28 0,90 42 0,-167-38 0,-7-2 0,-8 0 0,-3-1 0,-18-11-1365,-72-27-5461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2.53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1 24575,'4'0'0,"151"2"0,-111 1 0,65 13 0,569 131 0,-640-139 0,0 2 0,-1 2 0,0 1 0,-1 2 0,-1 2 0,35 21 0,-19-9 0,92 37 0,-86-41 0,439 173-64,-297-122-816,-119-45 741,187 77 100,-209-81-61,0 3 0,76 54 0,-45-16 86,95 93 1,68 93 975,79 74-475,-231-240-534,137 125 146,-161-138-398,66 84 0,44 78-5382,36 44 4966,-157-198 609,3 2 737,-22-30 4916,-17-18-5257,-3 0 0,41 75 0,-7-10-290,-9-23 0,83 136 0,-99-151 0,22 38 0,-36-70 0,-2 2 0,-1 1 0,16 42 0,-19-41 0,1-1 0,30 49 0,9 16 0,-22-34 0,-11-23 0,-1 2 0,17 56 0,-20-50 0,29 60 0,-14-37 0,31 61 0,5 12 0,-57-113 0,-2 1 0,11 61 0,-15-47 0,-3 0 0,-4 78 0,0-41 0,1-63-119,0 0-193,0 0 1,-2 0-1,-4 26 1,1-31-6515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5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3343 24575,'1'-28'0,"0"0"0,1 1 0,2-1 0,1 0 0,1 1 0,2 0 0,0 1 0,2-1 0,1 2 0,1-1 0,17-27 0,112-137 0,13 15 0,-60 70 0,-15 14-45,182-199 140,24 20-672,-95 120-117,386-230-1,-224 195 277,10 17-407,96-48 199,344-133-79,24 81 1573,-649 223-1045,1 7-1,1 9 1,262-10 0,402 35 177,-548 7 0,40-2 2753,-325-1-2682,-4 0 20,0 0 0,0 0 0,0 0 0,0 1 0,12 3 0,-17-4-104,0 1 0,0-1 1,1 1-1,-1-1 0,0 1 1,0 0-1,0 0 1,0 0-1,0 0 0,0 0 1,0 0-1,0 0 1,0 0-1,-1 0 0,1 0 1,0 0-1,-1 0 1,1 0-1,-1 1 0,1-1 1,-1 0-1,0 1 0,1-1 1,-1 0-1,0 1 1,0-1-1,0 0 0,0 1 1,0-1-1,0 0 1,0 2-1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6.81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6889 1 24575,'-10'9'0,"1"1"0,1 0 0,0 1 0,-11 18 0,-21 50 0,27-52 0,-348 676 0,149-351 0,47-131 0,-21-14 0,-58 22 0,112-107 0,45-43 0,-3-3 0,-168 106 0,152-121 10,-174 72-1,-131 14-247,-326 39-1337,333-116-575,-419 18 0,535-74 1833,-144-6 5223,133-7-3281,-205-4-1745,201-17 120,-118-1 0,415 21-273,0 0 0,0 1 0,1 0 0,-10 2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38.26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482 0 24575,'0'3'0,"-1"0"0,1 0 0,-1 0 0,0 0 0,0 0 0,0 0 0,-3 4 0,-3 12 0,-3 28 0,-7 78 0,11-64 0,-9 166 0,9-101 0,-19 285 0,16 287 0,11-451 0,-37 361 0,24-475 0,-21 171 0,-18 30 0,50-330 0,-52 349 0,21-149 0,-10 52 0,-9-4 0,45-231 0,-1-1 0,-1 0 0,-14 27 0,3-7 0,8-21 0,10-19 0,0 0-1,0 0 0,0 0 1,0-1-1,0 1 1,0 0-1,0 0 0,0 0 1,0-1-1,0 1 0,0 0 1,0 0-1,0 0 1,0-1-1,0 1 0,0 0 1,0 0-1,0 0 0,0-1 1,-1 1-1,1 0 1,0 0-1,0 0 0,0 0 1,0 0-1,0-1 0,-1 1 1,1 0-1,0 0 1,0 0-1,0 0 0,0 0 1,-1 0-1,1 0 0,0 0 1,0 0-1,0-1 1,-1 1-1,1 0 0,0 0 1,0 0-1,0 0 0,-1 0 1,1 0-1,0 0 1,0 0-1,0 1 0,-1-1 1,1 0-1,0 0 0,0 0 1,0 0-1,-1 0 1,1 0-1,0 0 0,0 0 1,0 0-1,0 1 0,0-1 1,-1 0-1,1 0 1,0 0-1,0 0 0,0 0 1,0 1-1,0-1 0,0 0 1,-1 1-1,-1-20-1321,2-16-5504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50:46.94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331 0 24575,'-2'31'0,"-1"0"0,-2 0 0,-10 35 0,0 5 0,4-6 0,3-12 0,-3 0 0,-17 53 0,21-85 0,1 1 0,-5 43 0,2 46 0,4-30 0,-1 72 0,4-53 0,-8 0 0,-1 14 0,10-52 0,-5 119 0,-7 332 0,14-421 0,-2-81 0,0 0 0,-1 0 0,0-1 0,-1 1 0,0-1 0,-6 12 0,-7 31 0,5 2 0,-5 57 0,-10 170 0,0-87 0,12-114 0,-2 96 0,16 225 0,2-166 0,-2 528-1365,0-744-5461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57:21.27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24575,'8'9'-36,"0"0"0,9 15 0,4 6-402,29 34-1491,86 113-4077,-46-57 5484,81 96 2159,-51-60-1377,-23-29 321,4-7 5616,62 48-5869,-52-54-328,1 0 0,-45-54 0,4-4 0,98 60 0,-71-52 0,178 151 0,31 48 0,21 54 0,-314-301 0,1-1 0,0 0 0,32 23 0,-19-17 0,-2 1 0,0 0 0,-1 2 0,22 29 0,22 22 0,110 125 0,-114-123 0,165 211 0,-100-102 0,-66-87 0,-35-51 0,1-1 0,46 51 0,-37-53 0,-14-15 0,48 43 0,-59-59 0,19 21 0,-20-20 0,18 17 0,107 99 0,-95-91 0,-29-29 0,-2 1 0,1 0 0,17 24 0,-4-2 0,39 39 0,-7-8 0,-27-31 0,46 38 0,-21-20 0,66 49 0,-17-16 0,-48-39 0,114 71 0,-122-85 0,-24-18 0,27 12 0,-27-14 0,28 17 0,39 34 0,-82-56 0,0 1 0,0-2 0,1 0 0,0 0 0,0-1 0,0 0 0,0-1 0,1 0 0,0-1 0,14 3 0,-18-6 0,-1 1 0,1 1 0,0 0 0,-1 0 0,1 0 0,-1 1 0,1 0 0,-1 1 0,0-1 0,-1 1 0,8 6 0,-6-4-227,1 1-1,1-1 1,-1-1-1,1 1 1,10 3-1,2-3-6598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57:30.85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7293 0 24575,'-8'7'0,"0"0"0,-1 0 0,0-1 0,-17 10 0,1-1 0,-158 92 0,41-25 0,38-22 0,-211 98 0,170-94 0,-139 61 0,210-88 0,38-18 0,-44 17 0,-436 174 0,461-184 0,-107 34 0,17-17 0,-11 13 0,78-25 0,-37 13 0,-159 56 0,-104 57 0,364-151 0,-66 28 0,-36 18 0,48-20 0,-23 13 0,-161 88 0,-47 2 0,46-22 0,209-91 0,-77 52 0,-263 173 0,343-224 0,-48 17 0,16-7 0,17-10 0,0-3 0,-68 16 0,49-15 0,39-11 0,-89 24 0,104-28 0,0 0 0,-31 16 0,-24 7 0,2-9 0,-43 13 0,-26 1 0,10-3 0,-68 39 0,134-47 0,-2-3 0,0-3 0,-98 11 0,124-25 0,31-3 0,1 1 0,-1 0 0,1 1 0,-18 5 0,-6 3 0,1-1 0,-56 6 0,78-13-341,1 0 0,-1 1-1,-17 6 1,11-1-6485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57:38.45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1043 1 24575,'-1'2'0,"0"-1"0,0 1 0,0-1 0,-1 1 0,1-1 0,0 1 0,-1-1 0,1 1 0,-1-1 0,1 0 0,-1 0 0,0 0 0,-2 1 0,-3 2 0,-4 6 0,1-1 0,0 2 0,-18 21 0,20-21 0,-1 0 0,0-1 0,-1 0 0,-20 15 0,-17 5 0,26-18 0,1 0 0,-18 17 0,-5 6 0,20-18 0,2 1 0,-23 24 0,14-12 0,-2-1 0,-63 45 0,-3 2 0,28-21 0,61-49 0,-1 0 0,1-1 0,-1 0 0,0-1 0,0 0 0,-13 3 0,17-6 0,-1 1 0,1 0 0,0 0 0,0 1 0,-11 5 0,14-6 0,0 0 0,0 1 0,0-1 0,1 0 0,-1 1 0,1 0 0,-1 0 0,1 0 0,0 0 0,0 0 0,1 0 0,-3 4 0,-6 19 0,7-17 0,-1 0 0,0 1 0,0-1 0,-1-1 0,0 1 0,0-1 0,-1 1 0,-12 12 0,12-15 14,0 0-1,0 1 0,1 0 0,0 0 1,0 0-1,0 1 0,1-1 1,-4 12-1,-1 4-756,-9 39 1,14-44-6084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57:40.90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555 1 24575,'-1'8'0,"0"0"0,0 0 0,0 0 0,-1-1 0,0 1 0,-1 0 0,-5 11 0,0-2 0,-2 0 0,-11 16 0,11-20 0,-1-1 0,-21 20 0,21-22 0,1 0 0,0 0 0,1 1 0,-12 18 0,14-18 0,0 1 0,0-2 0,-1 1 0,0-1 0,-1 0 0,0 0 0,-18 12 0,27-22 0,-14 10 0,1 0 0,0 0 0,1 1 0,0 0 0,0 1 0,-15 21 0,19-22 0,-1 0 0,-1-1 0,0-1 0,0 1 0,-20 13 0,14-12 0,-27 28 0,39-34 0,0 0 0,0 0 0,0 0 0,0 1 0,1-1 0,0 1 0,0 0 0,1 0 0,0 0 0,-2 6 0,1 3 0,1 0 0,0 21 0,1-19 0,-4 24 0,0-8 0,1 1 0,2 0 0,3 66 0,2-80-1365,2-4-5461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57:43.805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0 0 24575,'1'3'0,"1"0"0,-1 0 0,0 0 0,1 0 0,-1 0 0,1-1 0,0 1 0,0-1 0,0 1 0,0-1 0,4 4 0,5 7 0,-2 1 0,0 1 0,11 31 0,6 8 0,-20-41 0,-1-1 0,0 1 0,4 17 0,-4-13 0,9 21 0,0-10 0,30 43 0,-40-64 0,-1 0 0,1 1 0,-1-1 0,-1 1 0,0 0 0,0 0 0,0 0 0,-1 0 0,0 0 0,0 11 0,-1-8 0,1-1 0,0 1 0,1-1 0,0 0 0,6 18 0,0-12 0,1-1 0,0 1 0,1-1 0,19 20 0,12 20 0,-36-46 0,0 0 0,-1 1 0,0 0 0,4 14 0,8 18 0,-11-29 6,-1-1 0,0 1 0,0 0 0,-1 0 0,-1 1 0,1 15 0,-3 83-220,-2-51-979,2-40-5633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7:55.2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0:14.0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11.9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5:31.6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05.2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06:10.40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4:09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990 1 24575,'-5'16'0,"0"-1"0,-1 0 0,-9 16 0,-6 12 0,1 2 0,2 0 0,-18 73 0,1-2 0,7-25 0,-121 478 0,109-381 0,27-132 0,-27 72 0,6-21 0,-82 363 0,65-230 0,9-52 0,35-157 0,-1-1 0,-15 38 0,-4 10 0,-27 129 0,44-173 0,-24 55 0,20-56 0,-15 52 0,-38 163 0,33-101 0,29-105 0,2 1 0,3 74 0,2-44 0,-2 359-1365,0-411-5461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4:17.1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1788 1 24575,'-2'1'0,"-1"0"0,1 0 0,0 0 0,0 0 0,0 0 0,0 1 0,0-1 0,0 1 0,0-1 0,0 1 0,1 0 0,-1-1 0,1 1 0,-2 2 0,2-3 0,-4 6 0,0 1 0,1-1 0,-1 0 0,2 1 0,-1 0 0,1 0 0,0 0 0,-1 10 0,-10 70 0,13-78 0,-7 44 0,-3 31 0,1 3 0,0 8 0,0-4 0,0-1 0,8-45 0,-13 77 0,-5-49 0,14-58 0,1 1 0,0 1 0,2-1 0,-3 26 0,-3 37 0,0-1 0,5-35 0,-2-1 0,-19 66 0,2-5 0,15-59 0,-2 0 0,-31 81 0,20-70 0,3 2 0,-21 109 0,36-152 0,-28 130 0,20-99 0,6-25 0,-9 27 0,2-11 0,-14 71 0,-22 103 0,16-77 0,28-117 0,-2-1 0,0 0 0,-10 19 0,8-17 0,0-1 0,-7 26 0,-9 83 0,-4 16 0,-32 20 0,16-53 0,43-107 0,-5 14 0,0 1 0,1 1 0,1-1 0,-3 24 0,5-15 0,-1 0 0,-2 0 0,-14 46 0,8-33 0,8-27 0,0-1 0,0 1 0,-1-1 0,-8 14 0,-4 7 0,-20 53 0,18-37 0,6-20 0,5-7 0,-2-1 0,0 0 0,-1-1 0,-15 21 0,22-37 0,0 0 0,0 1 0,0-2 0,-1 1 0,1 0 0,-1-1 0,0 1 0,-5 2 0,-37 13 0,4-1 0,12 1 0,1 1 0,-42 35 0,41-29 0,-54 32 0,73-51 0,0 0 0,0 1 0,1 1 0,0 0 0,0 0 0,1 1 0,-1 0 0,-7 11 0,1 2 0,9-12 0,0 1 0,-1-2 0,0 1 0,-15 13 0,9-11 0,0 2 0,2-1 0,0 2 0,0 0 0,-15 26 0,21-32 0,-1 0 0,-12 13 0,-2 0 0,13-12 0,0-1 0,-1 0 0,-11 9 0,20-18 0,-1 0 0,1 0 0,0 1 0,0-1 0,-1 0 0,1 0 0,0 1 0,0-1 0,-1 0 0,1 0 0,0 0 0,-1 0 0,1 0 0,0 1 0,0-1 0,-1 0 0,1 0 0,0 0 0,-1 0 0,1 0 0,0 0 0,-1 0 0,1 0 0,0 0 0,-1 0 0,0 0 0,1-8 0,7-13 0,5 0 0,1 1 0,1 0 0,0 1 0,2 1 0,18-18 0,-26 30 0,-1 1 0,1-1 0,0 1 0,1 1 0,-1 0 0,1 0 0,-1 1 0,1 0 0,17-4 0,-11 3 0,0-1 0,17-7 0,-1-2 0,-19 9 0,1-1 0,-1 0 0,0-1 0,15-12 0,-27 19 0,11-9 0,0 0 0,1 0 0,0 1 0,0 1 0,14-6 0,44-22 0,-53 26 0,0 0 0,0 1 0,1 1 0,0 0 0,34-7 0,-48 14 0,1-1 0,0 0 0,-1 0 0,1 0 0,-1 0 0,1-1 0,-1 1 0,1-1 0,-1-1 0,0 1 0,0 0 0,0-1 0,0 0 0,-1 0 0,1 0 0,4-5 0,29-44 0,-33 45 0,-4 8 0,-137 243 0,133-233 0,0 1 0,1 0 0,0 0 0,1 0 0,0 0 0,1 0 0,1 16 0,-1-11 0,0 1 0,-5 26 0,-2-12 0,1 0 0,1 1 0,-1 54 0,7-78 0,0 6 0,0 0 0,-3 15 0,2-25 0,0 0 0,0 0 0,-1-1 0,0 1 0,0 0 0,0 0 0,0-1 0,-1 0 0,1 1 0,-4 3 0,-5 5 0,-17 13 0,20-19 0,0 0 0,1 0 0,0 1 0,0 0 0,1 1 0,-10 15 0,10-9 0,5-12 0,0 0 0,0 0 0,0 0 0,0-1 0,-1 1 0,1 0 0,-1-1 0,1 1 0,-1-1 0,-4 5 0,6-7 0,0 0 0,0 0 0,0 0 0,-1 0 0,1 0 0,0 0 0,0 0 0,0 0 0,0 0 0,0 0 0,-1 0 0,1 0 0,0 0 0,0 0 0,0 0 0,0 0 0,-1 0 0,1 0 0,0 0 0,0 0 0,0 0 0,0 0 0,0 0 0,0 0 0,-1 0 0,1 0 0,0 0 0,0 0 0,0 0 0,0-1 0,0 1 0,0 0 0,-1 0 0,1 0 0,0 0 0,0 0 0,0 0 0,0-1 0,0 1 0,0 0 0,-3-10 0,1-9 0,3 4 0,2-1 0,0 1 0,0 0 0,12-29 0,-5 13 0,8-15 0,-12 35 0,-2-2 0,1 1 0,5-26 0,17-98 0,6-22 0,4-9 0,-13 97 0,-20 59 0,0 1 0,1-1 0,1 1 0,0 0 0,0 0 0,15-17 0,-19 25 0,-1 1 0,1-1 0,-1 1 0,1-1 0,0 1 0,0 0 0,0 0 0,0 0 0,0 0 0,0 0 0,0 0 0,0 1 0,0-1 0,0 1 0,1-1 0,-1 1 0,0 0 0,0 0 0,0 0 0,1 0 0,-1 0 0,0 0 0,0 1 0,0-1 0,1 1 0,-1 0 0,0-1 0,3 3 0,4 2 0,-1 0 0,1 1 0,-1 0 0,0 1 0,7 8 0,10 6 0,17 14 0,-20-17 0,0-1 0,27 15 0,-40-26 0,1 0 0,-1 1 0,-1 0 0,1 0 0,-1 1 0,0 0 0,-1 1 0,0 0 0,0 0 0,8 16 0,49 67 0,-29-43 0,-24-35 0,0 0 0,-1 1 0,-1 1 0,0 0 0,6 17 0,-8-12 0,3 6 0,17 37 0,-23-56 0,0 0 0,1-1 0,0 0 0,0 0 0,1 0 0,0 0 0,0-1 0,14 11 0,68 41 0,-82-55 0,0 0 0,0-1 0,1 0 0,-1 0 0,0-1 0,1 1 0,-1-2 0,9 1 0,-8 0 0,0-1 0,0 1 0,0 1 0,0-1 0,-1 1 0,1 0 0,7 4 0,0 1-1365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26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8727 3022 24575,'-4'-5'0,"1"1"0,0-1 0,-1-1 0,2 1 0,-1 0 0,0-1 0,1 1 0,-1-7 0,-7-13 0,-6-4 0,-34-48 0,12 22 0,-70-123 0,-74-111 0,79 137 0,51 76 0,-3 4 0,-3 1 0,-3 4 0,-108-93 0,-15 17-116,-17 15-1073,51 42 1145,-4 6 1,-3 8-1,-3 6 1,-3 7-1,-256-56 1,52 49 43,245 52 0,-129 3 0,-135 15-258,-398-8-496,232-25 202,-1-22-233,504 44 746,-1076-150-545,1004 138 584,-360-78 0,-329-185 0,402 116 751,282 111 1047,121 53-1771,1 0 91,-1-1-1,0 1 0,0 1 0,0-1 1,-9-1-1,13 3-95,0 0 0,0 0 0,0 0 0,0 0 0,0 0 0,0 1 1,0-1-1,0 0 0,0 0 0,0 1 0,0-1 0,0 1 0,0-1 0,0 0 0,1 1 0,-1 0 1,0-1-1,0 1 0,0 0 0,1-1 0,-1 1 0,0 0 0,1 0 0,-1-1 0,0 1 0,1 0 0,-1 0 1,1 0-1,0 0 0,-1 0 0,1 0 0,0 0 0,-1 0 0,1 2 0,-2 10 51,0 1 0,1 0-1,1 0 1,0 0 0,3 20 0,0 1-25,17 185-48,-12-171 0,2 0 0,23 68 0,29 33 0,-21-56 0,74 162 0,-11-24 0,-82-179 0,49 123 0,-43-104 0,39 73 0,47 63 0,-58-108 0,-27-47 0,99 169 0,-93-168 0,83 99 0,-38-69 0,142 115 0,111 50 0,-273-209-82,1-4-1,2-2 1,1-3 0,2-2-1,131 36 1,-40-27-166,239 27 1,120-30 159,-2-35-48,-257-2 111,11 2-328,233-2-544,-100-24-2094,0-23 66,-38-13 3157,-33 6-247,142-7 15,-344 49 157,160-16 154,-98 11 3521,-107 10-1529,41-4-719,21-6-1584,-22 1 0,157 14 0,-170 5 0,-103-1 107,-5 0-254,1 0 0,-1 0-1,1 0 1,-1 0 0,1 0 0,-1-1 0,1 1-1,-1-1 1,4-1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45.4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1099 7349 24575,'-4'0'0,"-1"0"0,1 0 0,-1 0 0,0-1 0,1 0 0,-1 0 0,1 0 0,-1 0 0,1-1 0,0 1 0,0-1 0,-1 0 0,1-1 0,0 1 0,-7-6 0,-27-24 0,-56-60 0,-28-49 0,59 64 0,4-3 0,-77-135 0,32 10-1546,-83-236 0,140 312 1546,5-1 0,6-1 0,-26-189 0,46 183 0,5-1 0,6-1 0,22-231 0,3 230-616,6 1 0,76-234 0,-44 213-398,154-296 1,-85 233 680,198-264 0,250-187-2912,-356 452 3211,10 11 0,302-215 0,-199 196 34,-52 53-1038,328-152 0,-390 226 1145,-57 31 265,22-1 1902,-49 22 6351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54.11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3210 1 24575,'0'87'0,"-16"117"0,-44 117 0,25-189 0,-59 261 0,-62 657-1602,137-817 1602,14 294 0,57 64 1602,-17-382-1602,4 36 0,28 161 0,-60-359 0,-3 0 0,-1 0 0,-4 52 0,0-32 0,0 30 0,-19 146 0,-56 101 0,68-321 0,0 0 0,-1-1 0,-1 0 0,-2 0 0,0-1 0,-24 31 0,-3-3 0,-62 59 0,-373 301 0,354-313 0,-57 46 0,94-79 0,-204 143 0,282-203 0,-225 132 0,-9-13 0,167-89 0,-126 51 0,58-36 0,-51 17 0,140-51 0,-98 15 0,24-9 0,28-4 0,53-6-1365,28-6-5461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57.1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 4281 24575,'-10'-183'0,"1"43"0,6 30 0,20-212 0,5 178 0,54-191 0,124-266 0,-54 222 0,24-59 0,-45 111 0,-38 93 0,-40 117 0,54-150 0,-38 98 0,7-26 0,-16 56 0,-15 44 0,-36 84-273,1 1 0,-2-1 0,0 1 0,1-12 0,-1 0-6553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58.2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1 793 24575,'17'-57'0,"13"-35"0,-13 46 0,17-73 0,-31 108 0,3-23 0,2 0 0,1 1 0,23-53 0,-11 45 0,45-99 0,-61 128 0,-2 2 0,1 0 0,1 0 0,6-11 0,-9 18 0,0 1 0,0-1 0,0 1 0,0 0 0,0-1 0,1 1 0,-1 0 0,1 1 0,-1-1 0,1 0 0,0 1 0,0-1 0,-1 1 0,1 0 0,5-2 0,13 0-1365,-2 2-5461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07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24575,'0'11'0,"0"-1"0,1 1 0,0-1 0,1 0 0,0 1 0,0-1 0,1 0 0,1 0 0,0 0 0,0-1 0,8 14 0,15 23 0,25 60 0,-48-100 0,0 0 0,0-1 0,0 1 0,1 0 0,-1-1 0,1 0 0,1 0 0,-1-1 0,1 0 0,8 6 0,17 14 0,95 89 0,-55-38 0,-9-8 0,21 22 0,44 41 0,-69-80 0,57 52 0,-96-84 0,40 29 0,-45-35-60,0 1 0,0 0 0,-1 1 0,-1 0 0,14 21 0,-10-14-945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32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1604 24575,'0'-48'0,"1"-61"0,0 94 0,1 0 0,1 0 0,0 0 0,1 0 0,6-15 0,-1 9 0,8-20 0,-2 0 0,13-54 0,-20 64 0,11-31 0,6-17 0,-20 52 0,3-55 0,-1 10 0,1 32 0,2-1 0,25-67 0,-11 51 0,42-72 0,2-3 0,-49 93 0,20-51 0,-14-3 0,-16 55 0,-4 20 0,0 13 0,-3 11 0,1 12 0,-2 16 0,-2 1 0,-8 62 0,-24 70 0,1-4 0,12-59 0,-53 167 0,57-229 0,-2 0 0,-30 51 0,42-81 0,-10 21 0,-18 56 0,4-9 0,26-72-74,-15 37-571,-19 64-1,34-93-6180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33.7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6614 1408 24575,'0'1'0,"-1"-1"0,1 1 0,0 0 0,0-1 0,-1 1 0,1 0 0,0-1 0,-1 1 0,1 0 0,-1-1 0,1 1 0,-1-1 0,1 1 0,-1 0 0,1-1 0,-1 0 0,0 1 0,1-1 0,-1 1 0,0-1 0,1 0 0,-1 1 0,0-1 0,0 0 0,1 0 0,-1 0 0,-1 1 0,-23 2 0,12-4 0,1 0 0,-1-1 0,1-1 0,-1 0 0,-21-8 0,10 2 0,-150-56 0,23 7 0,-98-17 0,112 36 0,45 8 0,56 17 0,0 2 0,-60-11 0,-104 3 0,10 1 0,-373-35 0,367 53 0,-107-6 0,92-16-190,-322-29-586,-500-38-1340,598 40 2049,198 2 3306,83 15-3329,23 5 90,-218-78 0,229 68-1481,53 18-3083,42 11 4244,0-1 1,-46-26 0,-41-36 4308,90 57-1713,-253-180-1538,236 167-738,-57-30 0,30 19 0,63 37-170,-1 0-1,1-1 0,0 1 1,1-1-1,-1 0 0,0 1 1,-3-7-1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6:17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1125 24575,'39'-35'0,"84"-59"0,-90 70 0,562-356-584,-182 155-3817,-301 171 2567,209-72 0,-206 92 1825,3 4-1,0 6 1,216-17 0,104 27 9,-14 1 0,-317 7 0,500-19 0,-512 26-4,0 5 0,0 3 0,163 38 0,-196-30 32,-1 2 0,0 3 1,-1 2-1,-2 3 0,-1 3 0,80 55 1,-68-31 366,104 108 0,-68-61-257,76 59 2725,69 66 1853,-189-159-4715,-21-22-1,23 25 0,50 53 0,8 8 0,-11-11 0,-14-18 0,70 68 0,40 3 0,16-21 0,-49-70 0,-122-60 0,94 54 0,-132-68 0,27 10 0,-11-4 0,-20-8-1365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6:18.9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24575,'1'3'0,"-1"0"0,1 0 0,-1 0 0,1 0 0,0 0 0,0 0 0,1 0 0,-1 0 0,0-1 0,4 5 0,1 5 0,32 52 0,1-1 0,4-2 0,2-2 0,76 77 0,235 186 0,-282-263-34,1-4-1,4-4 1,1-3 0,124 55-1,104 21-843,-76-32 896,-40-16-61,195 89-254,-68-25 1610,-272-125-1299,-1-1 0,2-3 0,69 7 0,-22-4-11,407 44-3,-344-44 0,-29-1 0,190 15 0,1-24 0,-67-23 0,-209 16 0,233-17 0,0-20 0,-245 32 0,0-1 0,46-20 0,57-35 0,-101 47 0,138-57 0,31-16 0,-180 77 0,140-82 0,-25 8 0,-52 35 0,44-39 0,-28 24 0,77-49 0,10-6 0,-160 97 47,-22 19-400,1-1 0,-1 1 0,18-10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1602 42 24575,'-37'0'0,"-63"-8"0,-67-20 0,114 23 0,-98 5 0,73 1 0,45 0 0,1 2 0,-54 11 0,-61 23 0,69-15 0,33-11 0,2 2 0,-53 22 0,81-26 0,0 0 0,1 0 0,-18 16 0,15-11 0,-27 15 0,29-20 0,1 0 0,-1 1 0,1 1 0,1 0 0,0 0 0,1 2 0,0-1 0,1 2 0,-17 24 0,-6 13 0,-51 57 0,64-86 0,14-15 0,0 0 0,-7 11 0,14-18 0,-1 1 0,1-1 0,0 0 0,-1 1 0,1-1 0,0 1 0,-1-1 0,1 0 0,0 1 0,0-1 0,0 1 0,0-1 0,-1 1 0,1-1 0,0 1 0,0-1 0,0 1 0,0-1 0,0 1 0,0-1 0,0 1 0,0-1 0,0 1 0,0-1 0,0 1 0,1-1 0,-1 1 0,0-1 0,1 1 0,-1-1 0,1 1 0,0-1 0,-1 0 0,1 0 0,0 1 0,-1-1 0,1 0 0,0 0 0,-1 0 0,1 0 0,0 1 0,-1-1 0,1 0 0,0 0 0,1-1 0,3 1 0,0-1 0,0 0 0,0-1 0,6-1 0,7-7 0,0 0 0,-1 0 0,30-27 0,10-5 0,40-13 0,-67 40 0,-1-2 0,44-32 0,-45 28 0,0 1 0,2 1 0,0 1 0,32-13 0,4-3 0,-37 18 0,41-16 0,73-11 0,-113 35 0,31-6 0,96-8 0,-40 7 0,67-11 0,-115 19-1365,-49 7-5461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7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24575,'1'5'0,"-1"1"0,2-1 0,-1 0 0,1 1 0,0-1 0,0 0 0,0 0 0,1 0 0,0-1 0,5 9 0,-2-4 0,17 26 0,2-1 0,2-1 0,1-1 0,1-1 0,58 46 0,-58-54 0,-14-9 0,2-1 0,0-1 0,0 0 0,23 10 0,-18-10 0,0 0 0,-2 2 0,30 23 0,-24-16 0,50 28 0,-15-11 0,29 13 0,-66-39 0,-1 1 0,-1 1 0,29 22 0,-42-29 0,11 11 0,0-1 0,2 0 0,43 23 0,172 70 0,-202-93-76,-2 1-1,61 45 1,-56-37-1060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8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44 24575,'3'0'0,"5"0"0,4 0 0,4 0 0,3 0 0,7 0 0,7 0 0,9-3 0,6-2 0,2-6 0,0-2 0,-8 2-8191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57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 24575,'2'0'0,"0"0"0,-1-1 0,1 1 0,-1-1 0,1 1 0,-1-1 0,1 0 0,1-1 0,9-3 0,6 1 0,1 1 0,-1 1 0,0 0 0,37 3 0,-14 0 0,319-20 7,-179 6-137,-125 10-125,487-38-106,-244 15 304,-203 22 455,106 11 0,-137-1-398,-1 4 0,65 17 0,-74-10 467,26 15-3970,5 2-502,-28-16 4262,37 2 196,41 11 5840,-55-2-6275,99 49 0,-90-36-16,-47-26-2,1-1 0,67 13 0,-27-8 0,16 6 0,197 48 0,-172-47 0,141 49 0,-216-53 0,-38-17 0,0 0 0,1 0 0,16 4 0,38 9 0,48 12 0,52 11 0,-133-36 0,-24-5 0,1 1 0,-1 0 0,0 0 0,1 1 0,-1 1 0,17 8 0,-14-5-341,0 0 0,0 0-1,28 8 1,-21-10-6485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455 1,'-1'0,"-5"2,-1 1,-1 3,1 3,-1 3,-1 1,1 0,1 0,-2 2,0 3,1 0,1-1,1 0,0-4,1 1,0-1,1-1,1 0,-2-2,0 0,-1 0,1 0,1 0,0 0,0-1,1 1,2-1,-2 2,1 0,-2 1,0-2,1 1,1-1,-1 0,1 1,0 0,-2 0,1 0,-2 0,-1-1,1 2,0 0,0 0,2-2,-1-2,1 0,-1-3,-1-1,0 0,-1 1,1 3,2 1,-1 1,0 1,0-3,0 1,-2-2,0 2,1-1,0 2,0 1,1 2,0 0,0 1,1 0,-2-3,1 1,0-1,0-1,0 2,-2 0,0-1,0 0,0-1,2 0,1 0,0-1,0 2,-1 1,1-1,0 0,0-3,-1 0,2 0,-1-2,-1 0,2 2,-1 0,-1 0,2 0,-3-1,0 0,0 0,1-1,-1 0,1-1,-1 0,2 3,-1-1,1-1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6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1282 1,'0'2,"-2"1,-1 3,-3 0,0 0,0 1,-2 1,-2-1,0 0,-2 2,-1 1,1 0,-1-1,1-1,1 0,-3 0,0 2,0 1,-4 0,1-2,-1-2,-2 0,-7 5,-1 1,3-2,1 0,2 1,0 2,-1 1,-1-1,2-1,1-1,4 1,-1-1,-1 0,0-1,-2 1,1 0,1-1,-1 0,-2-2,-3 0,-2 1,1 1,-1 0,4-2,1-1,2-1,2-1,3 0,-1 0,0-1,1 2,-2 1,-3 1,-3-1,0 1,2 1,2-2,2 0,3-2,2-1,2-1,1 0,0 0,0 0,0-1,-1 0,2 0,1 3,1 0,1 1,0-1,0 0,1-1,-2 0,0 0,0 0,-2-1,0 0,0 0,0-1,0 0,2 0,0 0,-1 3,0 0,-2-1,0 0,0 0,2-2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7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0,'0'2,"2"1,3 3,2 1,2 2,1 1,0 2,-2 0,0-1,-2 0,0-1,1 0,2 0,0 1,1 0,0 0,-1 0,-1-1,-1-1,-1-2,1-1,1 0,-1 1,0 1,0-1,1 1,2-1,-1 0,2-2,2 1,-1 0,0-1,-1 0,1-1,-1 0,0 2,0 0,-3 1,0-2,-1 1,1-1,-2 1,1-2,2 0,-1 0,-1-1,0 1,1 0,0-1,-1 1,0 2,1 3,0 0,0 0,-2-1,1-2,-1-1,1-2,1-1,0-2,-1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8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1 164,'3'0,"4"0,2 0,1-2,1 0,0-2,1-1,-2 0,0-1,1 2,1-3,-1 0,0 1,1 2,-2 1,1 0,2 0,0-1,0-1,0 2,-1-2,-1-1,1 0,0 0,2 0,-2 1,1 0,-1 1,-1-3,4 0,3 1,0 1,2 0,0 1,-2 1,-1 1,-5-1,-2 0,-3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9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57 0,'0'2,"-2"1,0 3,-4 1,-1 1,-1-1,1 1,0 0,1 1,2 1,1 1,1-1,1 4,1 0,0-1,1 1,-1-2,0 0,0 0,1 1,-1 1,0 0,1-1,5-3,3-1,2-1,1-4,-2 1,-1-1,1-1,-1-1,3-1,0 0,1-1,-1 0,1 0,-2-1,0 1,0 0,2-2,0-1,-2-1,-2-3,-4 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0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59,'0'-2,"0"-3,2 1,0-3,3 0,-1-2,1 0,2 3,4 2,2 1,2 2,0 0,-1 1,-1 1,0-1,-2 0,0 2,2 1,-2 2,0-1,-3 2,0-1,-2 2,0-2,-1 3,-2 2,2-1,-2 0,0 0,1-1,-1 0,0 0,1 1,0 1,-1 3,-1 0,-1 0,0 1,-1-2,0 1,0-2,0 3,-1-1,1 1,0-1,-2-1,-2-2,0-1,-2-2,-2-2,0-2,-4-1,-1-2,0 0,0 0,3-3,0 0,1 1,0-1,-1 2,2-2,2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1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44 92,'0'-2,"1"-2,2-3,1 0,0-1,2 1,-1 0,1 1,1-2,2 0,2 2,-1-1,1 2,-1 1,1 1,-1 2,1 0,-1 5,3 1,-2 2,0 0,-3 0,0 2,-2 0,0-1,-1 0,-1 1,-1 2,0 0,0-1,-1 1,0-1,-1 1,-1 0,1 0,-1 0,0 2,-1 1,1-1,0 0,-2-2,0-1,0-1,-2-2,0 1,-1-2,0 2,-2 1,-1 2,0-2,-1-2,1 0,0-1,0-3,0 1,-2 0,-2-1,-1-1,0-1,1-1,-1 1,2-1,-1-1,1 1,2-2,-1-2,1-3,2-4,1-1,1-2,1 1,2 0,1 0,-1 3,-1 1,1-2,0-1,1 0,0 0,1 0,0 0,0 0,0 1,0-2,0-1,1 1,-1 0,2 0,4 3,3 3,1 2,2 3,0 1,0 1,0 0,-1 1,-2-1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206 45,'-2'0,"-2"-2,-3-2,-1-1,-2 0,1 0,0 0,-1 2,-2 0,0 2,0 0,0 1,1 0,-1 0,3 2,-1 3,1 2,0 1,2 3,0 2,1 1,2 6,0-1,0-1,1-3,1-1,1-1,1-1,0-1,0 0,2-2,0 1,3-1,-1 0,4-2,1-2,0 1,0-2,0-1,1-1,0 1,0 0,2-1,2 0,-1-1,-1 0,1-1,-2 0,2 0,3 0,-1 0,0 0,-1 0,-1-2,-1-3,-3-3,-2-4,-3 0,-2-1,-2 0,0 1,0-1,-1 2,1-3,-1 0,1 1,0 0,0 0,0 1,0 1,0-2,0-1,-2 0,-2 1,-3 1,1 0,1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179 365,'-2'0,"-6"0,-3 0,0-5,-1-1,1 0,-2 1,0 2,0 0,-3 2,0 1,-1 0,4-2,3-4,4-2,2-3,5-1,2-2,5 2,3 0,0-1,1 0,0 0,0 3,-1 0,-1 2,0 3,4-1,1 1,0 2,-2-2,-1 0,0 2,-3-2,0 0,1 1,0 2,4 0,2 1,-1 1,1 0,-1 0,0 0,-1 0,2 0,1 1,-1-1,0 0,-1 0,-1 0,0 0,2 0,0 0,1 0,-2 0,0 0,-1 0,0 0,2 0,1 0,-3-3,-2 0,0 0,0 0,1-3,-1-2,1 2,-2-2,-5 6,-20 9,-10 4,-7 1,-1 1,0-3,4 1,2-3,3-2,3-2,4 3,4 0,1-1,0-1,0-2,-1-1,-2-1,-2-1,0 2,0 1,1-1,1 1,0-2,-2 0,-1 2,1 0,0 0,1 2,1-1,0 0,2 2,0-1,-2 1,0 0,0 2,0-2,3 4,0 0,1 1,1-7,5-4,9-4,5-4,2 0,4 1,2-1,-1 1,0 2,-1-1,4 1,3-4,-1 0,1 2,-1-1,-2 1,-2 2,-2 2,-4-2,-1 1,0-2,2 1,1-2,1 1,0-1,-1 0,-1 0,-2 0,-1 2,-1-1,2 1,2 0,0-2,1-1,-2-1,-1 1,0 1,-2 1,0 0,0-1,4-1,2 0,0-1,0 2,0 1,-3 0,0 1,-4-4,1 0,2 4,0 5,-3 4,-4 3,-3 2,-4-1,-2 1,-1-1,-1 0,-1-1,-1 0,-2 0,-1-2,-3-1,-2-2,1 4,0 0,1 0,0-2,1-1,0-1,-2-1,0-1,-1 0,2 0,0 0,0 0,2-1,-3 1,-1 0,1 0,0 0,1 2,1 2,0 1,-2 1,2 1,1 0,0-2,3 1,0 0,0 0,-1 0,0-1,-4-2,-1-1,3 1,0 1,3 1,0 0,3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0,'3'0,"2"0,1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415 73,'9'-2,"10"-3,5-1,4-5,0-1,-3 0,-3 2,-5 1,-6 4,-11 8,-11 5,-10 5,-10 4,-8 6,-3 0,-8 2,1-2,3-3,7-3,6-4,3-2,4-2,6-4,2 3,3 0,2-2,0 1,-4-1,-2 1,1-1,0 1,2 0,5-2,12-2,14 0,13-2,4-1,5 0,-2 0,-2-1,-5 1,0 0,-2 0,-4 0,-3 0,2-5,2-2,4 1,4-1,0 0,2 2,0-1,-3 1,-3-1,-5 0,-1-1,-1 0,-3-3,-2 1,2-2,5 0,0 1,-3 0,-3-1,1 2,-3-3,-3-1,-7 1,-8 3,-10 3,-7 5,-8 2,-5 4,-1 1,-2 2,1-1,0 3,3 1,1 0,1-2,-1 0,3 2,-1-3,3 4,1 1,3 1,-2-2,2 0,1-1,4 1,1 3,2-1,-1 0,-1-1,2-2,-1-1,2-1,2-1,1-2,5-1,8-2,10-1,8-1,8-1,5-1,2 1,-3 0,1-3,0 0,-2-5,-2-3,1-3,-3 0,1-3,1 1,2 3,-2 2,-1 1,-4 1,0 0,-3 2,-3 0,-1 0,-2 2,-3 2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455 1,'-1'0,"-5"2,-1 1,-1 3,1 3,-1 3,-1 1,1 0,1 0,-2 2,0 3,1 0,1-1,1 0,0-4,1 1,0-1,1-1,1 0,-2-2,0 0,-1 0,1 0,1 0,0 0,0-1,1 1,2-1,-2 2,1 0,-2 1,0-2,1 1,1-1,-1 0,1 1,0 0,-2 0,1 0,-2 0,-1-1,1 2,0 0,0 0,2-2,-1-2,1 0,-1-3,-1-1,0 0,-1 1,1 3,2 1,-1 1,0 1,0-3,0 1,-2-2,0 2,1-1,0 2,0 1,1 2,0 0,0 1,1 0,-2-3,1 1,0-1,0-1,0 2,-2 0,0-1,0 0,0-1,2 0,1 0,0-1,0 2,-1 1,1-1,0 0,0-3,-1 0,2 0,-1-2,-1 0,2 2,-1 0,-1 0,2 0,-3-1,0 0,0 0,1-1,-1 0,1-1,-1 0,2 3,-1-1,1-1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7:58.0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6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1282 1,'0'2,"-2"1,-1 3,-3 0,0 0,0 1,-2 1,-2-1,0 0,-2 2,-1 1,1 0,-1-1,1-1,1 0,-3 0,0 2,0 1,-4 0,1-2,-1-2,-2 0,-7 5,-1 1,3-2,1 0,2 1,0 2,-1 1,-1-1,2-1,1-1,4 1,-1-1,-1 0,0-1,-2 1,1 0,1-1,-1 0,-2-2,-3 0,-2 1,1 1,-1 0,4-2,1-1,2-1,2-1,3 0,-1 0,0-1,1 2,-2 1,-3 1,-3-1,0 1,2 1,2-2,2 0,3-2,2-1,2-1,1 0,0 0,0 0,0-1,-1 0,2 0,1 3,1 0,1 1,0-1,0 0,1-1,-2 0,0 0,0 0,-2-1,0 0,0 0,0-1,0 0,2 0,0 0,-1 3,0 0,-2-1,0 0,0 0,2-2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7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0,'0'2,"2"1,3 3,2 1,2 2,1 1,0 2,-2 0,0-1,-2 0,0-1,1 0,2 0,0 1,1 0,0 0,-1 0,-1-1,-1-1,-1-2,1-1,1 0,-1 1,0 1,0-1,1 1,2-1,-1 0,2-2,2 1,-1 0,0-1,-1 0,1-1,-1 0,0 2,0 0,-3 1,0-2,-1 1,1-1,-2 1,1-2,2 0,-1 0,-1-1,0 1,1 0,0-1,-1 1,0 2,1 3,0 0,0 0,-2-1,1-2,-1-1,1-2,1-1,0-2,-1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8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1 164,'3'0,"4"0,2 0,1-2,1 0,0-2,1-1,-2 0,0-1,1 2,1-3,-1 0,0 1,1 2,-2 1,1 0,2 0,0-1,0-1,0 2,-1-2,-1-1,1 0,0 0,2 0,-2 1,1 0,-1 1,-1-3,4 0,3 1,0 1,2 0,0 1,-2 1,-1 1,-5-1,-2 0,-3 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9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57 0,'0'2,"-2"1,0 3,-4 1,-1 1,-1-1,1 1,0 0,1 1,2 1,1 1,1-1,1 4,1 0,0-1,1 1,-1-2,0 0,0 0,1 1,-1 1,0 0,1-1,5-3,3-1,2-1,1-4,-2 1,-1-1,1-1,-1-1,3-1,0 0,1-1,-1 0,1 0,-2-1,0 1,0 0,2-2,0-1,-2-1,-2-3,-4 1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0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59,'0'-2,"0"-3,2 1,0-3,3 0,-1-2,1 0,2 3,4 2,2 1,2 2,0 0,-1 1,-1 1,0-1,-2 0,0 2,2 1,-2 2,0-1,-3 2,0-1,-2 2,0-2,-1 3,-2 2,2-1,-2 0,0 0,1-1,-1 0,0 0,1 1,0 1,-1 3,-1 0,-1 0,0 1,-1-2,0 1,0-2,0 3,-1-1,1 1,0-1,-2-1,-2-2,0-1,-2-2,-2-2,0-2,-4-1,-1-2,0 0,0 0,3-3,0 0,1 1,0-1,-1 2,2-2,2 0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1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44 92,'0'-2,"1"-2,2-3,1 0,0-1,2 1,-1 0,1 1,1-2,2 0,2 2,-1-1,1 2,-1 1,1 1,-1 2,1 0,-1 5,3 1,-2 2,0 0,-3 0,0 2,-2 0,0-1,-1 0,-1 1,-1 2,0 0,0-1,-1 1,0-1,-1 1,-1 0,1 0,-1 0,0 2,-1 1,1-1,0 0,-2-2,0-1,0-1,-2-2,0 1,-1-2,0 2,-2 1,-1 2,0-2,-1-2,1 0,0-1,0-3,0 1,-2 0,-2-1,-1-1,0-1,1-1,-1 1,2-1,-1-1,1 1,2-2,-1-2,1-3,2-4,1-1,1-2,1 1,2 0,1 0,-1 3,-1 1,1-2,0-1,1 0,0 0,1 0,0 0,0 0,0 1,0-2,0-1,1 1,-1 0,2 0,4 3,3 3,1 2,2 3,0 1,0 1,0 0,-1 1,-2-1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206 45,'-2'0,"-2"-2,-3-2,-1-1,-2 0,1 0,0 0,-1 2,-2 0,0 2,0 0,0 1,1 0,-1 0,3 2,-1 3,1 2,0 1,2 3,0 2,1 1,2 6,0-1,0-1,1-3,1-1,1-1,1-1,0-1,0 0,2-2,0 1,3-1,-1 0,4-2,1-2,0 1,0-2,0-1,1-1,0 1,0 0,2-1,2 0,-1-1,-1 0,1-1,-2 0,2 0,3 0,-1 0,0 0,-1 0,-1-2,-1-3,-3-3,-2-4,-3 0,-2-1,-2 0,0 1,0-1,-1 2,1-3,-1 0,1 1,0 0,0 0,0 1,0 1,0-2,0-1,-2 0,-2 1,-3 1,1 0,1 2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179 365,'-2'0,"-6"0,-3 0,0-5,-1-1,1 0,-2 1,0 2,0 0,-3 2,0 1,-1 0,4-2,3-4,4-2,2-3,5-1,2-2,5 2,3 0,0-1,1 0,0 0,0 3,-1 0,-1 2,0 3,4-1,1 1,0 2,-2-2,-1 0,0 2,-3-2,0 0,1 1,0 2,4 0,2 1,-1 1,1 0,-1 0,0 0,-1 0,2 0,1 1,-1-1,0 0,-1 0,-1 0,0 0,2 0,0 0,1 0,-2 0,0 0,-1 0,0 0,2 0,1 0,-3-3,-2 0,0 0,0 0,1-3,-1-2,1 2,-2-2,-5 6,-20 9,-10 4,-7 1,-1 1,0-3,4 1,2-3,3-2,3-2,4 3,4 0,1-1,0-1,0-2,-1-1,-2-1,-2-1,0 2,0 1,1-1,1 1,0-2,-2 0,-1 2,1 0,0 0,1 2,1-1,0 0,2 2,0-1,-2 1,0 0,0 2,0-2,3 4,0 0,1 1,1-7,5-4,9-4,5-4,2 0,4 1,2-1,-1 1,0 2,-1-1,4 1,3-4,-1 0,1 2,-1-1,-2 1,-2 2,-2 2,-4-2,-1 1,0-2,2 1,1-2,1 1,0-1,-1 0,-1 0,-2 0,-1 2,-1-1,2 1,2 0,0-2,1-1,-2-1,-1 1,0 1,-2 1,0 0,0-1,4-1,2 0,0-1,0 2,0 1,-3 0,0 1,-4-4,1 0,2 4,0 5,-3 4,-4 3,-3 2,-4-1,-2 1,-1-1,-1 0,-1-1,-1 0,-2 0,-1-2,-3-1,-2-2,1 4,0 0,1 0,0-2,1-1,0-1,-2-1,0-1,-1 0,2 0,0 0,0 0,2-1,-3 1,-1 0,1 0,0 0,1 2,1 2,0 1,-2 1,2 1,1 0,0-2,3 1,0 0,0 0,-1 0,0-1,-4-2,-1-1,3 1,0 1,3 1,0 0,3 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0,'3'0,"2"0,1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415 73,'9'-2,"10"-3,5-1,4-5,0-1,-3 0,-3 2,-5 1,-6 4,-11 8,-11 5,-10 5,-10 4,-8 6,-3 0,-8 2,1-2,3-3,7-3,6-4,3-2,4-2,6-4,2 3,3 0,2-2,0 1,-4-1,-2 1,1-1,0 1,2 0,5-2,12-2,14 0,13-2,4-1,5 0,-2 0,-2-1,-5 1,0 0,-2 0,-4 0,-3 0,2-5,2-2,4 1,4-1,0 0,2 2,0-1,-3 1,-3-1,-5 0,-1-1,-1 0,-3-3,-2 1,2-2,5 0,0 1,-3 0,-3-1,1 2,-3-3,-3-1,-7 1,-8 3,-10 3,-7 5,-8 2,-5 4,-1 1,-2 2,1-1,0 3,3 1,1 0,1-2,-1 0,3 2,-1-3,3 4,1 1,3 1,-2-2,2 0,1-1,4 1,1 3,2-1,-1 0,-1-1,2-2,-1-1,2-1,2-1,1-2,5-1,8-2,10-1,8-1,8-1,5-1,2 1,-3 0,1-3,0 0,-2-5,-2-3,1-3,-3 0,1-3,1 1,2 3,-2 2,-1 1,-4 1,0 0,-3 2,-3 0,-1 0,-2 2,-3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455 1,'-1'0,"-5"2,-1 1,-1 3,1 3,-1 3,-1 1,1 0,1 0,-2 2,0 3,1 0,1-1,1 0,0-4,1 1,0-1,1-1,1 0,-2-2,0 0,-1 0,1 0,1 0,0 0,0-1,1 1,2-1,-2 2,1 0,-2 1,0-2,1 1,1-1,-1 0,1 1,0 0,-2 0,1 0,-2 0,-1-1,1 2,0 0,0 0,2-2,-1-2,1 0,-1-3,-1-1,0 0,-1 1,1 3,2 1,-1 1,0 1,0-3,0 1,-2-2,0 2,1-1,0 2,0 1,1 2,0 0,0 1,1 0,-2-3,1 1,0-1,0-1,0 2,-2 0,0-1,0 0,0-1,2 0,1 0,0-1,0 2,-1 1,1-1,0 0,0-3,-1 0,2 0,-1-2,-1 0,2 2,-1 0,-1 0,2 0,-3-1,0 0,0 0,1-1,-1 0,1-1,-1 0,2 3,-1-1,1-1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6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1282 1,'0'2,"-2"1,-1 3,-3 0,0 0,0 1,-2 1,-2-1,0 0,-2 2,-1 1,1 0,-1-1,1-1,1 0,-3 0,0 2,0 1,-4 0,1-2,-1-2,-2 0,-7 5,-1 1,3-2,1 0,2 1,0 2,-1 1,-1-1,2-1,1-1,4 1,-1-1,-1 0,0-1,-2 1,1 0,1-1,-1 0,-2-2,-3 0,-2 1,1 1,-1 0,4-2,1-1,2-1,2-1,3 0,-1 0,0-1,1 2,-2 1,-3 1,-3-1,0 1,2 1,2-2,2 0,3-2,2-1,2-1,1 0,0 0,0 0,0-1,-1 0,2 0,1 3,1 0,1 1,0-1,0 0,1-1,-2 0,0 0,0 0,-2-1,0 0,0 0,0-1,0 0,2 0,0 0,-1 3,0 0,-2-1,0 0,0 0,2-2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7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0,'0'2,"2"1,3 3,2 1,2 2,1 1,0 2,-2 0,0-1,-2 0,0-1,1 0,2 0,0 1,1 0,0 0,-1 0,-1-1,-1-1,-1-2,1-1,1 0,-1 1,0 1,0-1,1 1,2-1,-1 0,2-2,2 1,-1 0,0-1,-1 0,1-1,-1 0,0 2,0 0,-3 1,0-2,-1 1,1-1,-2 1,1-2,2 0,-1 0,-1-1,0 1,1 0,0-1,-1 1,0 2,1 3,0 0,0 0,-2-1,1-2,-1-1,1-2,1-1,0-2,-1 0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8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1 164,'3'0,"4"0,2 0,1-2,1 0,0-2,1-1,-2 0,0-1,1 2,1-3,-1 0,0 1,1 2,-2 1,1 0,2 0,0-1,0-1,0 2,-1-2,-1-1,1 0,0 0,2 0,-2 1,1 0,-1 1,-1-3,4 0,3 1,0 1,2 0,0 1,-2 1,-1 1,-5-1,-2 0,-3 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9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57 0,'0'2,"-2"1,0 3,-4 1,-1 1,-1-1,1 1,0 0,1 1,2 1,1 1,1-1,1 4,1 0,0-1,1 1,-1-2,0 0,0 0,1 1,-1 1,0 0,1-1,5-3,3-1,2-1,1-4,-2 1,-1-1,1-1,-1-1,3-1,0 0,1-1,-1 0,1 0,-2-1,0 1,0 0,2-2,0-1,-2-1,-2-3,-4 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0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3 59,'0'-2,"0"-3,2 1,0-3,3 0,-1-2,1 0,2 3,4 2,2 1,2 2,0 0,-1 1,-1 1,0-1,-2 0,0 2,2 1,-2 2,0-1,-3 2,0-1,-2 2,0-2,-1 3,-2 2,2-1,-2 0,0 0,1-1,-1 0,0 0,1 1,0 1,-1 3,-1 0,-1 0,0 1,-1-2,0 1,0-2,0 3,-1-1,1 1,0-1,-2-1,-2-2,0-1,-2-2,-2-2,0-2,-4-1,-1-2,0 0,0 0,3-3,0 0,1 1,0-1,-1 2,2-2,2 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1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44 92,'0'-2,"1"-2,2-3,1 0,0-1,2 1,-1 0,1 1,1-2,2 0,2 2,-1-1,1 2,-1 1,1 1,-1 2,1 0,-1 5,3 1,-2 2,0 0,-3 0,0 2,-2 0,0-1,-1 0,-1 1,-1 2,0 0,0-1,-1 1,0-1,-1 1,-1 0,1 0,-1 0,0 2,-1 1,1-1,0 0,-2-2,0-1,0-1,-2-2,0 1,-1-2,0 2,-2 1,-1 2,0-2,-1-2,1 0,0-1,0-3,0 1,-2 0,-2-1,-1-1,0-1,1-1,-1 1,2-1,-1-1,1 1,2-2,-1-2,1-3,2-4,1-1,1-2,1 1,2 0,1 0,-1 3,-1 1,1-2,0-1,1 0,0 0,1 0,0 0,0 0,0 1,0-2,0-1,1 1,-1 0,2 0,4 3,3 3,1 2,2 3,0 1,0 1,0 0,-1 1,-2-1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62"/>
    </inkml:context>
    <inkml:brush xml:id="br0">
      <inkml:brushProperty name="width" value="0.35" units="cm"/>
      <inkml:brushProperty name="height" value="2.1" units="cm"/>
      <inkml:brushProperty name="color" value="#333333"/>
      <inkml:brushProperty name="ignorePressure" value="1"/>
      <inkml:brushProperty name="inkEffects" value="pencil"/>
    </inkml:brush>
  </inkml:definitions>
  <inkml:trace contextRef="#ctx0" brushRef="#br0">206 45,'-2'0,"-2"-2,-3-2,-1-1,-2 0,1 0,0 0,-1 2,-2 0,0 2,0 0,0 1,1 0,-1 0,3 2,-1 3,1 2,0 1,2 3,0 2,1 1,2 6,0-1,0-1,1-3,1-1,1-1,1-1,0-1,0 0,2-2,0 1,3-1,-1 0,4-2,1-2,0 1,0-2,0-1,1-1,0 1,0 0,2-1,2 0,-1-1,-1 0,1-1,-2 0,2 0,3 0,-1 0,0 0,-1 0,-1-2,-1-3,-3-3,-2-4,-3 0,-2-1,-2 0,0 1,0-1,-1 2,1-3,-1 0,1 1,0 0,0 0,0 1,0 1,0-2,0-1,-2 0,-2 1,-3 1,1 0,1 2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3"/>
    </inkml:context>
    <inkml:brush xml:id="br0">
      <inkml:brushProperty name="width" value="0.35" units="cm"/>
      <inkml:brushProperty name="height" value="2.1" units="cm"/>
      <inkml:brushProperty name="color" value="#E71224"/>
      <inkml:brushProperty name="ignorePressure" value="1"/>
      <inkml:brushProperty name="inkEffects" value="pencil"/>
    </inkml:brush>
  </inkml:definitions>
  <inkml:trace contextRef="#ctx0" brushRef="#br0">179 365,'-2'0,"-6"0,-3 0,0-5,-1-1,1 0,-2 1,0 2,0 0,-3 2,0 1,-1 0,4-2,3-4,4-2,2-3,5-1,2-2,5 2,3 0,0-1,1 0,0 0,0 3,-1 0,-1 2,0 3,4-1,1 1,0 2,-2-2,-1 0,0 2,-3-2,0 0,1 1,0 2,4 0,2 1,-1 1,1 0,-1 0,0 0,-1 0,2 0,1 1,-1-1,0 0,-1 0,-1 0,0 0,2 0,0 0,1 0,-2 0,0 0,-1 0,0 0,2 0,1 0,-3-3,-2 0,0 0,0 0,1-3,-1-2,1 2,-2-2,-5 6,-20 9,-10 4,-7 1,-1 1,0-3,4 1,2-3,3-2,3-2,4 3,4 0,1-1,0-1,0-2,-1-1,-2-1,-2-1,0 2,0 1,1-1,1 1,0-2,-2 0,-1 2,1 0,0 0,1 2,1-1,0 0,2 2,0-1,-2 1,0 0,0 2,0-2,3 4,0 0,1 1,1-7,5-4,9-4,5-4,2 0,4 1,2-1,-1 1,0 2,-1-1,4 1,3-4,-1 0,1 2,-1-1,-2 1,-2 2,-2 2,-4-2,-1 1,0-2,2 1,1-2,1 1,0-1,-1 0,-1 0,-2 0,-1 2,-1-1,2 1,2 0,0-2,1-1,-2-1,-1 1,0 1,-2 1,0 0,0-1,4-1,2 0,0-1,0 2,0 1,-3 0,0 1,-4-4,1 0,2 4,0 5,-3 4,-4 3,-3 2,-4-1,-2 1,-1-1,-1 0,-1-1,-1 0,-2 0,-1-2,-3-1,-2-2,1 4,0 0,1 0,0-2,1-1,0-1,-2-1,0-1,-1 0,2 0,0 0,0 0,2-1,-3 1,-1 0,1 0,0 0,1 2,1 2,0 1,-2 1,2 1,1 0,0-2,3 1,0 0,0 0,-1 0,0-1,-4-2,-1-1,3 1,0 1,3 1,0 0,3 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4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0 0,'3'0,"2"0,1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3-30T12:15:56.355"/>
    </inkml:context>
    <inkml:brush xml:id="br0">
      <inkml:brushProperty name="width" value="0.35" units="cm"/>
      <inkml:brushProperty name="height" value="2.1" units="cm"/>
      <inkml:brushProperty name="color" value="#FFC114"/>
      <inkml:brushProperty name="ignorePressure" value="1"/>
      <inkml:brushProperty name="inkEffects" value="pencil"/>
    </inkml:brush>
  </inkml:definitions>
  <inkml:trace contextRef="#ctx0" brushRef="#br0">415 73,'9'-2,"10"-3,5-1,4-5,0-1,-3 0,-3 2,-5 1,-6 4,-11 8,-11 5,-10 5,-10 4,-8 6,-3 0,-8 2,1-2,3-3,7-3,6-4,3-2,4-2,6-4,2 3,3 0,2-2,0 1,-4-1,-2 1,1-1,0 1,2 0,5-2,12-2,14 0,13-2,4-1,5 0,-2 0,-2-1,-5 1,0 0,-2 0,-4 0,-3 0,2-5,2-2,4 1,4-1,0 0,2 2,0-1,-3 1,-3-1,-5 0,-1-1,-1 0,-3-3,-2 1,2-2,5 0,0 1,-3 0,-3-1,1 2,-3-3,-3-1,-7 1,-8 3,-10 3,-7 5,-8 2,-5 4,-1 1,-2 2,1-1,0 3,3 1,1 0,1-2,-1 0,3 2,-1-3,3 4,1 1,3 1,-2-2,2 0,1-1,4 1,1 3,2-1,-1 0,-1-1,2-2,-1-1,2-1,2-1,1-2,5-1,8-2,10-1,8-1,8-1,5-1,2 1,-3 0,1-3,0 0,-2-5,-2-3,1-3,-3 0,1-3,1 1,2 3,-2 2,-1 1,-4 1,0 0,-3 2,-3 0,-1 0,-2 2,-3 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0:40.2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5.6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17.7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31:55.4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4:09.03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990 1 24575,'-5'16'0,"0"-1"0,-1 0 0,-9 16 0,-6 12 0,1 2 0,2 0 0,-18 73 0,1-2 0,7-25 0,-121 478 0,109-381 0,27-132 0,-27 72 0,6-21 0,-82 363 0,65-230 0,9-52 0,35-157 0,-1-1 0,-15 38 0,-4 10 0,-27 129 0,44-173 0,-24 55 0,20-56 0,-15 52 0,-38 163 0,33-101 0,29-105 0,2 1 0,3 74 0,2-44 0,-2 359-1365,0-411-5461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4:17.1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1788 1 24575,'-2'1'0,"-1"0"0,1 0 0,0 0 0,0 0 0,0 0 0,0 1 0,0-1 0,0 1 0,0-1 0,0 1 0,1 0 0,-1-1 0,1 1 0,-2 2 0,2-3 0,-4 6 0,0 1 0,1-1 0,-1 0 0,2 1 0,-1 0 0,1 0 0,0 0 0,-1 10 0,-10 70 0,13-78 0,-7 44 0,-3 31 0,1 3 0,0 8 0,0-4 0,0-1 0,8-45 0,-13 77 0,-5-49 0,14-58 0,1 1 0,0 1 0,2-1 0,-3 26 0,-3 37 0,0-1 0,5-35 0,-2-1 0,-19 66 0,2-5 0,15-59 0,-2 0 0,-31 81 0,20-70 0,3 2 0,-21 109 0,36-152 0,-28 130 0,20-99 0,6-25 0,-9 27 0,2-11 0,-14 71 0,-22 103 0,16-77 0,28-117 0,-2-1 0,0 0 0,-10 19 0,8-17 0,0-1 0,-7 26 0,-9 83 0,-4 16 0,-32 20 0,16-53 0,43-107 0,-5 14 0,0 1 0,1 1 0,1-1 0,-3 24 0,5-15 0,-1 0 0,-2 0 0,-14 46 0,8-33 0,8-27 0,0-1 0,0 1 0,-1-1 0,-8 14 0,-4 7 0,-20 53 0,18-37 0,6-20 0,5-7 0,-2-1 0,0 0 0,-1-1 0,-15 21 0,22-37 0,0 0 0,0 1 0,0-2 0,-1 1 0,1 0 0,-1-1 0,0 1 0,-5 2 0,-37 13 0,4-1 0,12 1 0,1 1 0,-42 35 0,41-29 0,-54 32 0,73-51 0,0 0 0,0 1 0,1 1 0,0 0 0,0 0 0,1 1 0,-1 0 0,-7 11 0,1 2 0,9-12 0,0 1 0,-1-2 0,0 1 0,-15 13 0,9-11 0,0 2 0,2-1 0,0 2 0,0 0 0,-15 26 0,21-32 0,-1 0 0,-12 13 0,-2 0 0,13-12 0,0-1 0,-1 0 0,-11 9 0,20-18 0,-1 0 0,1 0 0,0 1 0,0-1 0,-1 0 0,1 0 0,0 1 0,0-1 0,-1 0 0,1 0 0,0 0 0,-1 0 0,1 0 0,0 1 0,0-1 0,-1 0 0,1 0 0,0 0 0,-1 0 0,1 0 0,0 0 0,-1 0 0,1 0 0,0 0 0,-1 0 0,0 0 0,1-8 0,7-13 0,5 0 0,1 1 0,1 0 0,0 1 0,2 1 0,18-18 0,-26 30 0,-1 1 0,1-1 0,0 1 0,1 1 0,-1 0 0,1 0 0,-1 1 0,1 0 0,17-4 0,-11 3 0,0-1 0,17-7 0,-1-2 0,-19 9 0,1-1 0,-1 0 0,0-1 0,15-12 0,-27 19 0,11-9 0,0 0 0,1 0 0,0 1 0,0 1 0,14-6 0,44-22 0,-53 26 0,0 0 0,0 1 0,1 1 0,0 0 0,34-7 0,-48 14 0,1-1 0,0 0 0,-1 0 0,1 0 0,-1 0 0,1-1 0,-1 1 0,1-1 0,-1-1 0,0 1 0,0 0 0,0-1 0,0 0 0,-1 0 0,1 0 0,4-5 0,29-44 0,-33 45 0,-4 8 0,-137 243 0,133-233 0,0 1 0,1 0 0,0 0 0,1 0 0,0 0 0,1 0 0,1 16 0,-1-11 0,0 1 0,-5 26 0,-2-12 0,1 0 0,1 1 0,-1 54 0,7-78 0,0 6 0,0 0 0,-3 15 0,2-25 0,0 0 0,0 0 0,-1-1 0,0 1 0,0 0 0,0 0 0,0-1 0,-1 0 0,1 1 0,-4 3 0,-5 5 0,-17 13 0,20-19 0,0 0 0,1 0 0,0 1 0,0 0 0,1 1 0,-10 15 0,10-9 0,5-12 0,0 0 0,0 0 0,0 0 0,0-1 0,-1 1 0,1 0 0,-1-1 0,1 1 0,-1-1 0,-4 5 0,6-7 0,0 0 0,0 0 0,0 0 0,-1 0 0,1 0 0,0 0 0,0 0 0,0 0 0,0 0 0,0 0 0,-1 0 0,1 0 0,0 0 0,0 0 0,0 0 0,0 0 0,-1 0 0,1 0 0,0 0 0,0 0 0,0 0 0,0 0 0,0 0 0,0 0 0,-1 0 0,1 0 0,0 0 0,0 0 0,0 0 0,0-1 0,0 1 0,0 0 0,-1 0 0,1 0 0,0 0 0,0 0 0,0 0 0,0-1 0,0 1 0,0 0 0,-3-10 0,1-9 0,3 4 0,2-1 0,0 1 0,0 0 0,12-29 0,-5 13 0,8-15 0,-12 35 0,-2-2 0,1 1 0,5-26 0,17-98 0,6-22 0,4-9 0,-13 97 0,-20 59 0,0 1 0,1-1 0,1 1 0,0 0 0,0 0 0,15-17 0,-19 25 0,-1 1 0,1-1 0,-1 1 0,1-1 0,0 1 0,0 0 0,0 0 0,0 0 0,0 0 0,0 0 0,0 0 0,0 1 0,0-1 0,0 1 0,1-1 0,-1 1 0,0 0 0,0 0 0,0 0 0,1 0 0,-1 0 0,0 0 0,0 1 0,0-1 0,1 1 0,-1 0 0,0-1 0,3 3 0,4 2 0,-1 0 0,1 1 0,-1 0 0,0 1 0,7 8 0,10 6 0,17 14 0,-20-17 0,0-1 0,27 15 0,-40-26 0,1 0 0,-1 1 0,-1 0 0,1 0 0,-1 1 0,0 0 0,-1 1 0,0 0 0,0 0 0,8 16 0,49 67 0,-29-43 0,-24-35 0,0 0 0,-1 1 0,-1 1 0,0 0 0,6 17 0,-8-12 0,3 6 0,17 37 0,-23-56 0,0 0 0,1-1 0,0 0 0,0 0 0,1 0 0,0 0 0,0-1 0,14 11 0,68 41 0,-82-55 0,0 0 0,0-1 0,1 0 0,-1 0 0,0-1 0,1 1 0,-1-2 0,9 1 0,-8 0 0,0-1 0,0 1 0,0 1 0,0-1 0,-1 1 0,1 0 0,7 4 0,0 1-1365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26.5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8727 3022 24575,'-4'-5'0,"1"1"0,0-1 0,-1-1 0,2 1 0,-1 0 0,0-1 0,1 1 0,-1-7 0,-7-13 0,-6-4 0,-34-48 0,12 22 0,-70-123 0,-74-111 0,79 137 0,51 76 0,-3 4 0,-3 1 0,-3 4 0,-108-93 0,-15 17-116,-17 15-1073,51 42 1145,-4 6 1,-3 8-1,-3 6 1,-3 7-1,-256-56 1,52 49 43,245 52 0,-129 3 0,-135 15-258,-398-8-496,232-25 202,-1-22-233,504 44 746,-1076-150-545,1004 138 584,-360-78 0,-329-185 0,402 116 751,282 111 1047,121 53-1771,1 0 91,-1-1-1,0 1 0,0 1 0,0-1 1,-9-1-1,13 3-95,0 0 0,0 0 0,0 0 0,0 0 0,0 0 0,0 1 1,0-1-1,0 0 0,0 0 0,0 1 0,0-1 0,0 1 0,0-1 0,0 0 0,1 1 0,-1 0 1,0-1-1,0 1 0,0 0 0,1-1 0,-1 1 0,0 0 0,1 0 0,-1-1 0,0 1 0,1 0 0,-1 0 1,1 0-1,0 0 0,-1 0 0,1 0 0,0 0 0,-1 0 0,1 2 0,-2 10 51,0 1 0,1 0-1,1 0 1,0 0 0,3 20 0,0 1-25,17 185-48,-12-171 0,2 0 0,23 68 0,29 33 0,-21-56 0,74 162 0,-11-24 0,-82-179 0,49 123 0,-43-104 0,39 73 0,47 63 0,-58-108 0,-27-47 0,99 169 0,-93-168 0,83 99 0,-38-69 0,142 115 0,111 50 0,-273-209-82,1-4-1,2-2 1,1-3 0,2-2-1,131 36 1,-40-27-166,239 27 1,120-30 159,-2-35-48,-257-2 111,11 2-328,233-2-544,-100-24-2094,0-23 66,-38-13 3157,-33 6-247,142-7 15,-344 49 157,160-16 154,-98 11 3521,-107 10-1529,41-4-719,21-6-1584,-22 1 0,157 14 0,-170 5 0,-103-1 107,-5 0-254,1 0 0,-1 0-1,1 0 1,-1 0 0,1 0 0,-1-1 0,1 1-1,-1-1 1,4-1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07.2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24575,'0'11'0,"0"-1"0,1 1 0,0-1 0,1 0 0,0 1 0,0-1 0,1 0 0,1 0 0,0 0 0,0-1 0,8 14 0,15 23 0,25 60 0,-48-100 0,0 0 0,0-1 0,0 1 0,1 0 0,-1-1 0,1 0 0,1 0 0,-1-1 0,1 0 0,8 6 0,17 14 0,95 89 0,-55-38 0,-9-8 0,21 22 0,44 41 0,-69-80 0,57 52 0,-96-84 0,40 29 0,-45-35-60,0 1 0,0 0 0,-1 1 0,-1 0 0,14 21 0,-10-14-945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32.5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1604 24575,'0'-48'0,"1"-61"0,0 94 0,1 0 0,1 0 0,0 0 0,1 0 0,6-15 0,-1 9 0,8-20 0,-2 0 0,13-54 0,-20 64 0,11-31 0,6-17 0,-20 52 0,3-55 0,-1 10 0,1 32 0,2-1 0,25-67 0,-11 51 0,42-72 0,2-3 0,-49 93 0,20-51 0,-14-3 0,-16 55 0,-4 20 0,0 13 0,-3 11 0,1 12 0,-2 16 0,-2 1 0,-8 62 0,-24 70 0,1-4 0,12-59 0,-53 167 0,57-229 0,-2 0 0,-30 51 0,42-81 0,-10 21 0,-18 56 0,4-9 0,26-72-74,-15 37-571,-19 64-1,34-93-6180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5:33.7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6614 1408 24575,'0'1'0,"-1"-1"0,1 1 0,0 0 0,0-1 0,-1 1 0,1 0 0,0-1 0,-1 1 0,1 0 0,-1-1 0,1 1 0,-1-1 0,1 1 0,-1 0 0,1-1 0,-1 0 0,0 1 0,1-1 0,-1 1 0,0-1 0,1 0 0,-1 1 0,0-1 0,0 0 0,1 0 0,-1 0 0,-1 1 0,-23 2 0,12-4 0,1 0 0,-1-1 0,1-1 0,-1 0 0,-21-8 0,10 2 0,-150-56 0,23 7 0,-98-17 0,112 36 0,45 8 0,56 17 0,0 2 0,-60-11 0,-104 3 0,10 1 0,-373-35 0,367 53 0,-107-6 0,92-16-190,-322-29-586,-500-38-1340,598 40 2049,198 2 3306,83 15-3329,23 5 90,-218-78 0,229 68-1481,53 18-3083,42 11 4244,0-1 1,-46-26 0,-41-36 4308,90 57-1713,-253-180-1538,236 167-738,-57-30 0,30 19 0,63 37-170,-1 0-1,1-1 0,0 1 1,1-1-1,-1 0 0,0 1 1,-3-7-1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6:17.2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1125 24575,'39'-35'0,"84"-59"0,-90 70 0,562-356-584,-182 155-3817,-301 171 2567,209-72 0,-206 92 1825,3 4-1,0 6 1,216-17 0,104 27 9,-14 1 0,-317 7 0,500-19 0,-512 26-4,0 5 0,0 3 0,163 38 0,-196-30 32,-1 2 0,0 3 1,-1 2-1,-2 3 0,-1 3 0,80 55 1,-68-31 366,104 108 0,-68-61-257,76 59 2725,69 66 1853,-189-159-4715,-21-22-1,23 25 0,50 53 0,8 8 0,-11-11 0,-14-18 0,70 68 0,40 3 0,16-21 0,-49-70 0,-122-60 0,94 54 0,-132-68 0,27 10 0,-11-4 0,-20-8-1365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6:18.99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24575,'1'3'0,"-1"0"0,1 0 0,-1 0 0,1 0 0,0 0 0,0 0 0,1 0 0,-1 0 0,0-1 0,4 5 0,1 5 0,32 52 0,1-1 0,4-2 0,2-2 0,76 77 0,235 186 0,-282-263-34,1-4-1,4-4 1,1-3 0,124 55-1,104 21-843,-76-32 896,-40-16-61,195 89-254,-68-25 1610,-272-125-1299,-1-1 0,2-3 0,69 7 0,-22-4-11,407 44-3,-344-44 0,-29-1 0,190 15 0,1-24 0,-67-23 0,-209 16 0,233-17 0,0-20 0,-245 32 0,0-1 0,46-20 0,57-35 0,-101 47 0,138-57 0,31-16 0,-180 77 0,140-82 0,-25 8 0,-52 35 0,44-39 0,-28 24 0,77-49 0,10-6 0,-160 97 47,-22 19-400,1-1 0,-1 1 0,18-10 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6.02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1602 42 24575,'-37'0'0,"-63"-8"0,-67-20 0,114 23 0,-98 5 0,73 1 0,45 0 0,1 2 0,-54 11 0,-61 23 0,69-15 0,33-11 0,2 2 0,-53 22 0,81-26 0,0 0 0,1 0 0,-18 16 0,15-11 0,-27 15 0,29-20 0,1 0 0,-1 1 0,1 1 0,1 0 0,0 0 0,1 2 0,0-1 0,1 2 0,-17 24 0,-6 13 0,-51 57 0,64-86 0,14-15 0,0 0 0,-7 11 0,14-18 0,-1 1 0,1-1 0,0 0 0,-1 1 0,1-1 0,0 1 0,-1-1 0,1 0 0,0 1 0,0-1 0,0 1 0,0-1 0,-1 1 0,1-1 0,0 1 0,0-1 0,0 1 0,0-1 0,0 1 0,0-1 0,0 1 0,0-1 0,0 1 0,0-1 0,0 1 0,1-1 0,-1 1 0,0-1 0,1 1 0,-1-1 0,1 1 0,0-1 0,-1 0 0,1 0 0,0 1 0,-1-1 0,1 0 0,0 0 0,-1 0 0,1 0 0,0 1 0,-1-1 0,1 0 0,0 0 0,1-1 0,3 1 0,0-1 0,0 0 0,0-1 0,6-1 0,7-7 0,0 0 0,-1 0 0,30-27 0,10-5 0,40-13 0,-67 40 0,-1-2 0,44-32 0,-45 28 0,0 1 0,2 1 0,0 1 0,32-13 0,4-3 0,-37 18 0,41-16 0,73-11 0,-113 35 0,31-6 0,96-8 0,-40 7 0,67-11 0,-115 19-1365,-49 7-5461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11:13.3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7.31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24575,'1'5'0,"-1"1"0,2-1 0,-1 0 0,1 1 0,0-1 0,0 0 0,0 0 0,1 0 0,0-1 0,5 9 0,-2-4 0,17 26 0,2-1 0,2-1 0,1-1 0,1-1 0,58 46 0,-58-54 0,-14-9 0,2-1 0,0-1 0,0 0 0,23 10 0,-18-10 0,0 0 0,-2 2 0,30 23 0,-24-16 0,50 28 0,-15-11 0,29 13 0,-66-39 0,-1 1 0,-1 1 0,29 22 0,-42-29 0,11 11 0,0-1 0,2 0 0,43 23 0,172 70 0,-202-93-76,-2 1-1,61 45 1,-56-37-1060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38.15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44 24575,'3'0'0,"5"0"0,4 0 0,4 0 0,3 0 0,7 0 0,7 0 0,9-3 0,6-2 0,2-6 0,0-2 0,-8 2-8191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1:27:57.21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0 126 24575,'2'0'0,"0"0"0,-1-1 0,1 1 0,-1-1 0,1 1 0,-1-1 0,1 0 0,1-1 0,9-3 0,6 1 0,1 1 0,-1 1 0,0 0 0,37 3 0,-14 0 0,319-20 7,-179 6-137,-125 10-125,487-38-106,-244 15 304,-203 22 455,106 11 0,-137-1-398,-1 4 0,65 17 0,-74-10 467,26 15-3970,5 2-502,-28-16 4262,37 2 196,41 11 5840,-55-2-6275,99 49 0,-90-36-16,-47-26-2,1-1 0,67 13 0,-27-8 0,16 6 0,197 48 0,-172-47 0,141 49 0,-216-53 0,-38-17 0,0 0 0,1 0 0,16 4 0,38 9 0,48 12 0,52 11 0,-133-36 0,-24-5 0,1 1 0,-1 0 0,0 0 0,1 1 0,-1 1 0,17 8 0,-14-5-341,0 0 0,0 0-1,28 8 1,-21-10-6485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5:33.1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302 1059 24575,'1'-74'0,"-3"-86"0,1 145 0,-2 0 0,1 1 0,-2-1 0,0 0 0,-7-15 0,-36-68 0,4 9 0,38 76 0,-4-6 0,2 0 0,0-1 0,-6-33 0,8 31 0,0 0 0,-16-39 0,-6-21 0,20 52 0,-3 1 0,0 0 0,-22-43 0,5 12 0,27 60 0,0 0 0,0 0 0,0 0 0,0 0 0,0 0 0,0 0 0,0 0 0,1 0 0,-1 0 0,0 0 0,0 0 0,0 0 0,0 0 0,0 0 0,0-1 0,0 1 0,0 0 0,0 0 0,0 0 0,0 0 0,0 0 0,0 0 0,0 0 0,0 0 0,0 0 0,0 0 0,0 0 0,0 0 0,1 0 0,-1 0 0,0-1 0,0 1 0,0 0 0,0 0 0,0 0 0,0 0 0,0 0 0,0 0 0,0 0 0,0 0 0,0 0 0,-1 0 0,1 0 0,0 0 0,0-1 0,0 1 0,11 9 0,12 17 0,-15-17 0,164 188 0,-166-191 0,0 1 0,0 0 0,0 1 0,-1-1 0,0 1 0,-1 0 0,0 0 0,0 0 0,3 12 0,12 29 0,-10-27 0,7 28 0,-2 1 0,-4-15 0,10 66 0,-16-62 0,8 122 0,-12-32-1365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5:42.38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24575,'0'7'0,"1"-1"0,0 1 0,1-1 0,-1 0 0,5 11 0,1 4 0,2 10 0,2-1 0,1 0 0,29 51 0,60 78 0,-33-58 0,-40-57 0,-2 0 0,-2 2 0,-2 1 0,18 54 0,1 37 0,44 272 0,-62-246 0,18 159 0,-27-195 0,6 0 0,6-2 0,5-1 0,67 172 0,-66-212 0,44 115 0,16-6 0,133 187 0,-191-326 0,232 338 0,-235-348 0,-25-37 0,195 265 0,-141-199 0,108 103 0,-76-95 0,3-3 0,174 108 0,-210-153 0,105 41 0,70 10 0,142 23 0,7-22 0,-238-54 0,690 116 0,-781-143 0,67-2 0,-19-2 0,-84 1 0,1 1 0,23 6 0,6 1 0,69 15 0,-58-12 0,67 7 0,-41-11 0,102 6 0,-165-13-682,37 7-1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5:51.53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24575,'14'1'0,"0"0"0,16 4 0,13 2 0,269-2 0,-194-6 0,925 0 0,-965 4 545,-29 1-2871,-1 2 0,63 16 0,-24 4 1975,65 33 155,68 47 5369,-5-2-3366,325 105-2884,-175-73 228,-12 22 354,-304-132 461,86 62 0,-105-65 445,0 2 0,-2 2 1,38 45-1,155 221 372,-191-252-722,235 315-61,-130-186 0,62 88 0,-134-154 0,-3 2 0,-6 3 0,-4 2 0,47 156 0,-15 22 0,-30-96 0,-5-45 0,26 103 0,-39-102 0,16 89 0,-32-145 0,22 151 0,-13-48 0,-20-152 0,8 33 32,4 24-610,-13-44-3891,4 46 2022,-5 1 9171,-5-75-6098,1-14-939,-1-1 0,-1 1-1,-3 23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5:53.43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24575,'5'0'0,"0"1"0,0-1 0,0 1 0,0 0 0,0 1 0,-1-1 0,9 5 0,31 18 0,-40-21 0,43 26 0,50 32 0,116 52 0,-131-72 0,-47-22 0,63 23 0,-76-35 0,-1 1 0,1 2 0,-2 0 0,1 1 0,-1 1 0,-1 0 0,0 2 0,-1 0 0,-1 2 0,25 26 0,37 42 0,-39-44 0,-1 3 0,39 56 0,-57-63 0,-15-23 0,16 21 0,22 34 48,-34-51-331,0-1 1,0 0-1,2-1 1,18 20-1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5:55.51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24575,'7'18'0,"-3"-9"0,4 7-284,-1 0 0,2-1 0,0 0 0,19 23 0,-13-18-2379,20 35 1,49 93 3093,32 62 5883,-59-95-6314,13 30 0,-62-121 0,-6-18 0,-1 0 0,2 0 0,-1 0 0,1 0 0,-1-1 0,6 8 0,82 118 0,-71-100 0,3 5 0,-13-19 0,17 22 0,-3-9 0,28 37 0,-14-10 0,71 81 0,-89-117 0,-2 1 0,0 0 0,25 44 0,-23-32 0,39 54 0,-44-70 0,27 25 0,-3-4 0,48 45 0,-26-27 0,-46-44 0,0 0 0,1-1 0,0-1 0,0 0 0,1-1 0,1-1 0,0 0 0,0-2 0,21 8 0,-23-9 0,-1 0 0,0 1 0,0 1 0,0 0 0,-1 1 0,17 15 0,-13-11 0,0 0 0,30 16 0,-32-21 0,0 2 0,18 14 0,18 11 0,40 10 0,-45-23 0,-32-14 0,0 0 0,18 15 0,-17-11 0,22 11 0,42 13 0,-60-28 0,0 0 0,-1 0 0,0 2 0,-1 0 0,28 22 0,-22-14 0,0-1 0,28 16 0,-31-21 0,0 1 0,0 0 0,-1 2 0,18 18 0,-31-26 0,5 5 0,1-1 0,20 17 0,52 41 0,-24-18 0,-44-37 0,22 25 0,-26-25 0,1-1 0,22 18 0,106 80 0,-113-90 0,-17-14 0,-1 0 0,0 1 0,15 16 0,54 81 0,2 3 0,-66-90 0,-12-13 0,0-1 0,0 0 0,1 0 0,-1 0 0,1 0 0,0-1 0,0 0 0,0 0 0,0 0 0,7 3 0,38 15-1365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6:01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1640 1 24575,'0'4'0,"0"1"0,-1-1 0,0 1 0,0-1 0,0 0 0,-1 1 0,1-1 0,-1 0 0,-2 5 0,-24 34 0,20-32 0,-90 123 0,-79 122 0,-35 138 0,196-358 0,-265 596 0,181-417 0,8-20 0,72-148 0,-35 74 0,-85 171 0,89-149 0,3-8 0,23-69 0,-15 33 0,30-78 0,-12 23 0,-41 62 0,52-91 0,-1 0 0,0 0 0,-1-1 0,-16 13 0,25-23 0,0-1 0,0 1 0,0-1 0,-1 0 0,1 0 0,-7 3 0,11-5 0,-1-1 0,0 0 0,0 0 0,1 1 0,-1-1 0,0 0 0,0 0 0,1 0 0,-1 0 0,0 0 0,0 0 0,1 0 0,-1 0 0,0 0 0,0 0 0,1 0 0,-1-1 0,0 1 0,0 0 0,1 0 0,-1-1 0,0 1 0,1-1 0,-1 1 0,1 0 0,-1-1 0,0 1 0,1-1 0,-1 0 0,1 1 0,-1-1 0,1 1 0,-1-1 0,1 0 0,0 1 0,-1-1 0,1 0 0,0 1 0,0-1 0,-1 0 0,1 0 0,0 1 0,0-1 0,0-1 0,-1-5 0,0 0 0,0 1 0,1-1 0,0 0 0,1 0 0,-1 1 0,1-1 0,1 0 0,-1 1 0,1-1 0,0 1 0,5-10 0,3-7 0,27-42 0,-26 47 0,-2 1 0,0-1 0,9-28 0,-3-2 0,-8 24 0,1 1 0,18-37 0,29-52 0,-4 9 0,-15 34 0,59-102 0,-73 135 0,6-9 0,44-95 0,-4-16 0,36-76 0,-71 143 0,17-40 0,-11 40 0,40-80 0,18-15 0,-35 83 0,-19 34 0,-8 6 0,11-18 0,74-99 0,-101 152 0,-2-1 0,21-44 0,5-7 0,-37 69 0,58-87 0,-56 86-1365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6:05.7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37 6468 24575,'0'1'0,"0"0"0,0 0 0,0 0 0,0 0 0,0 0 0,0 0 0,1 0 0,-1 0 0,0-1 0,1 1 0,-1 0 0,1 0 0,-1 0 0,1 0 0,0 0 0,4 0 0,-1-11 0,-1-21 0,-1-1 0,-1 0 0,-2 0 0,-5-34 0,1-2 0,-5-206 0,4 50 0,3 16 0,10 0 0,41-260 0,-32 351 0,64-355 0,-72 439-9,106-401-116,-30 197-43,10 4 0,10 4 0,217-351 0,-68 190 168,26 23 0,399-326-6517,-657 674 6575,232-204 969,-236 209-663,174-128 5510,-156 122-5874,204-85 0,17 8 0,-105 40 0,-83 34 0,118-23 0,8-8 0,-79 23 0,9-3 0,74-52 0,-186 81 0,0 0 0,0 1 0,13-3 0,-14 5 0,0-1 0,1-1 0,18-9 0,-2-1 0,58-19 0,-75 29 0,-34 42 0,9-10 0,1 0 0,-14 49 0,-9 19 0,-20 63 0,39-105 0,-24 54 0,-69 189 0,103-274 0,-14 46 0,4 2 0,2 0 0,4 1 0,-2 79 0,-4 21 0,0 3 0,26 158 0,-5-273 0,31 272 0,-30-310 0,7 21 0,-7-25 0,0 0 0,3 26 0,24 219 0,-5 87 0,-28 2 0,-1-170 0,-2-26 0,-7-1 0,-6 0 0,-40 155 0,2-110 0,20-82 0,5-16 0,-5-2 0,-80 159 0,101-231 0,-74 129 0,44-89 0,-63 90 0,58-92 0,-102 131 0,111-151 0,-2-1 0,-49 40 0,-150 113 0,211-174 0,0-2 0,-1-1 0,-1-2 0,-40 18 0,-143 45 0,-52 20 0,53-18 0,145-60 0,-82 16 0,-35-11 0,132-22 0,-365 31 0,199-37 0,121-2 0,41-2 0,-1-3 0,-57-13 0,-29-4 0,87 16 0,-82-20 0,101 18 0,20 5 0,1-1 0,-35-13 0,48 16 0,0-1 0,0 0 0,0 0 0,0 0 0,1-1 0,-1 1 0,1-1 0,0 0 0,0 0 0,0-1 0,1 1 0,0-1 0,-6-10 0,0-2-1365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2318 0 24575,'0'2'0,"-1"0"0,1 0 0,0 1 0,-1-1 0,1 0 0,-1 0 0,0 0 0,-1 3 0,-11 14 0,12-17 0,-23 36 0,12-19 0,-1-1 0,0 0 0,-22 22 0,17-22 0,-20 25 0,-47 66 0,18-26 0,30-38 0,-57 58 0,91-99 0,-12 12 0,6-6 0,-19 16 0,12-13 0,-23 25 0,-11 20 0,23-27 0,-57 49 0,43-43 0,19-15 0,-26 34 0,-7 7 0,-124 125 0,134-145 0,-11 14 0,21-20 0,15-17 0,-47 43 0,29-27 0,10-9 0,-10 11 0,22-21 0,0 0 0,-22 21 0,7-10 0,-17 15 0,32-30 0,-15 17 0,1 0 0,9-9 0,15-14 0,-1 0 0,0-1 0,-8 7 0,-37 27 0,-7 9 0,38-31 0,5-4 0,-9 8 0,-11 8 0,32-26 0,-2 0 0,1-1 0,-1 1 0,0-1 0,-9 5 0,7-5 0,1 1 0,-10 5 0,14-6 0,0 0 0,-5 4 0,5-4 0,1 0 0,-1 0 0,-4 2 0,-13 7 0,14-9 0,1 0 0,0 0 0,-1 1 0,1 0 0,-7 7 0,7-7 0,0 1 0,0-1 0,-11 8 0,-18 8 0,-2 1 0,2 2 0,-60 52 0,57-38-1365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6:12.53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56 1 24575,'-1'22'0,"-5"42"0,4-55 0,0 1 0,0-1 0,-1 0 0,0 0 0,-1 0 0,-8 16 0,9-21 0,0 0 0,1 1 0,-1-1 0,1 1 0,0 0 0,1 0 0,-2 6 0,2-8 0,1 0 0,0 0 0,0-1 0,0 1 0,1 0 0,-1 0 0,1 0 0,-1 0 0,1-1 0,0 1 0,0 0 0,0-1 0,0 1 0,4 4 0,13 19-273,2 0 0,1-1 0,1-2 0,29 25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6:32.3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693 1 24575,'-11'0'0,"1"0"0,0 1 0,-13 2 0,18-2 0,0 1 0,0 0 0,0 0 0,1 0 0,-1 0 0,1 1 0,-1-1 0,-5 6 0,-80 77 0,80-75 0,-3 4 0,1 1 0,-15 24 0,-3 5 0,17-28 0,-110 151 0,102-135 0,2 1 0,0 1 0,-17 48 0,13-13 0,-21 113 0,-3-1 0,7 97 0,39-270-227,0 0-1,-1 0 1,0 0-1,0 0 1,-6 12-1,0-2-6598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36:35.6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2375 0 24575,'-1'5'0,"1"0"0,-1-1 0,0 1 0,-1-1 0,1 1 0,-1-1 0,0 1 0,0-1 0,-4 6 0,-4 10 0,-38 81 0,-62 98 0,-74 87 0,175-272 0,-47 69-7,-320 507-542,163-262 549,145-238 324,-60 89-92,23-34-232,67-95 0,-78 112 0,99-140 0,-53 64 0,55-70 0,0 0 0,-35 26 0,-50 45 0,59-50 0,-41 41 0,-29 24 0,98-90 0,-22 28 0,26-28 0,-1-1 0,0 0 0,-21 16 0,17-15 0,-17 17 0,18-16 0,-22 17 0,15-17 0,11-8 0,1 1 0,0 0 0,0 0 0,1 1 0,0-1 0,-10 14 0,5-6 0,0 0 0,-1-1 0,-18 16 0,-3 2 0,26-24-1365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7:06.0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7:07.10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7:36.73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10.2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11.66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0.77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0.77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24575,'0'1'0,"1"0"0,-1-1 0,0 1 0,1 0 0,-1-1 0,0 1 0,1 0 0,-1-1 0,1 1 0,-1-1 0,1 1 0,-1-1 0,1 1 0,0-1 0,-1 1 0,1-1 0,-1 1 0,1-1 0,0 0 0,0 1 0,3 1 0,22 18 0,-16-12 0,0 0 0,12 6 0,-14-9 0,-1 0 0,11 10 0,-9-8 0,9 6 0,30 14 0,-43-24 0,3 1 0,9 7 0,5 4 0,-8-8 0,18 6 0,-29-12 0,3 2 0,0 0 0,5 4 0,7 3 0,71 22 0,-63-24 0,-16-5 0,-6-2 0,1 1 0,0-1 0,6 5 0,2 0 0,1 0 0,25 8 0,-21-8 0,19 9 0,-14-2 0,-16-8 0,1-1 0,9 4 0,-1-1 0,-10-4 0,0-1 0,0 1 0,0-1 0,0-1 0,7 2 0,-6-2 0,0 0 0,0 0 0,-1 1 0,1 0 0,-1 0 0,1 0 0,-1 1 0,9 5 0,23 16 0,-22-14 0,-10-7 0,-1 1 0,11 8 0,-10-7 0,12 9 0,-15-12 0,0 0 0,0-1 0,1 1 0,-1-1 0,1 1 0,3 0 0,-1 0 0,0 0 0,0 0 0,9 6 0,2 1 0,-14-7 0,-1-1 0,1 1 0,-1 0 0,1 0 0,-1 0 0,0 0 0,0 0 0,0 1 0,2 2 0,-2-2 0,-1-1 0,1 0 0,0 1 0,0-1 0,0 0 0,1 0 0,-1 0 0,0-1 0,1 1 0,-1-1 0,4 3 0,14 1 0,-17-5 0,1 1 0,-1-1 0,0 1 0,0 0 0,0 0 0,0 1 0,0-1 0,0 1 0,0-1 0,3 3 0,12 11 0,0 0 0,35 20 0,-46-31 0,-2-1 0,0 0 0,9 3 0,-6-3-1365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0.7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0.77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0.77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2.21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2.22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2.21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2.21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32.21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1.0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1.0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1197 24575,'2'-2'0,"0"-1"0,-1 1 0,1 0 0,0 0 0,0 0 0,4-3 0,4-5 0,-7 6 0,1 0 0,-1 1 0,1-1 0,0 1 0,8-5 0,-8 5 0,1-1 0,-1 1 0,0-1 0,6-6 0,7-7 0,17-14 0,11-9 0,-33 30 0,-5 5 0,0 0 0,8-5 0,13-6 0,70-41 0,-81 46 0,143-99 0,-138 94 0,21-20 0,-34 28 0,-1 0 0,2 1 0,-1 0 0,17-10 0,-22 15 0,0-1 0,0 0 0,0 0 0,-1 0 0,5-4 0,6-6 0,-3 4 0,-1 0 0,1-1 0,8-12 0,-12 15 0,11-11 0,-11 12 0,-1 0 0,8-10 0,-11 11 0,1 0 0,-1 1 0,1 0 0,0 0 0,0 0 0,1 0 0,6-4 0,-6 6 0,-1-1 0,1-1 0,-1 1 0,0 0 0,5-6 0,-3 3 0,0 0 0,0 1 0,12-8 0,-2 2 0,-10 6 0,12-8 0,31-19 0,-47 31 0,0-1 0,1 1 0,-1 0 0,0-1 0,0 0 0,0 1 0,2-4 0,-3 4 0,0-1 0,0 1 0,0-1 0,0 0 0,0 1 0,-1-1 0,1 0 0,-1 1 0,1-1 0,-1 0 0,1-3 0,-1-15 0,0 15 0,0-1 0,0 1 0,1-6 0,0 9 0,-1 1 0,1-1 0,-1 0 0,1 0 0,0 1 0,0-1 0,-1 0 0,1 1 0,0-1 0,1 1 0,-1-1 0,2-1 0,8-7 0,-8 8 0,-1 0 0,1 0 0,-1 0 0,0 0 0,1 0 0,-1-1 0,3-4 0,13-34 0,-14 31 0,1-1 0,0 1 0,10-17 0,-9 19 0,-1 2 0,-1 0 0,1 0 0,-1-1 0,5-13 0,-4 6 0,4-12 0,-8 24 0,0-2 0,0 1 0,0-1 0,0 0 0,1 1 0,-1-1 0,1 1 0,0-1 0,3-4 0,-2 4-151,0 0-1,-1 0 0,1-1 0,-1 1 1,0-1-1,0 0 0,-1 0 1,2-6-1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1.0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1.0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1.0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7.5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7.5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7.4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7.50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47.50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4.4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4.4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4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24575,'0'15'0,"-4"30"0,2-31 0,1 25 0,1-25 0,-4 26 0,1-14 0,1 0 0,2 39 0,1-26 0,-1 340 0,0-370 0,4 16 0,-1 4 0,-2-10 0,1 17 0,-2-32 0,1 0 0,0 1 0,0-1 0,0 0 0,1 0 0,3 6 0,-3-4 0,1 0 0,-1 1 0,0-1 0,0 1 0,1 12 0,3 11 0,-2-17 0,-1 0 0,-1 0 0,0 0 0,0 23 0,-2-20 0,4 19 0,-1-9 0,-1-14 0,0-1 0,4 12 0,-2-9 0,3 6 0,-5-15 0,0 0 0,-1 0 0,1 1 0,0 7 0,-1 7 0,-1-12 0,0-1 0,2 10 0,0-5 0,0 22 0,-1-21 0,2 16 0,5 10 0,-4-25 0,-1 1 0,2 18 0,-5 60 0,-1-45 0,2-30 0,-2 28 0,0-40 0,0 0 0,0 0 0,0 0 0,-1 0 0,-2 8 0,1-8-1365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4.49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4.4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4.4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9.24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9.2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9.24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9.24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2:58:59.24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0.86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0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8:22.74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0.5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2318 0 24575,'0'2'0,"-1"0"0,1 0 0,0 1 0,-1-1 0,1 0 0,-1 0 0,0 0 0,-1 3 0,-11 14 0,12-17 0,-23 36 0,12-19 0,-1-1 0,0 0 0,-22 22 0,17-22 0,-20 25 0,-47 66 0,18-26 0,30-38 0,-57 58 0,91-99 0,-12 12 0,6-6 0,-19 16 0,12-13 0,-23 25 0,-11 20 0,23-27 0,-57 49 0,43-43 0,19-15 0,-26 34 0,-7 7 0,-124 125 0,134-145 0,-11 14 0,21-20 0,15-17 0,-47 43 0,29-27 0,10-9 0,-10 11 0,22-21 0,0 0 0,-22 21 0,7-10 0,-17 15 0,32-30 0,-15 17 0,1 0 0,9-9 0,15-14 0,-1 0 0,0-1 0,-8 7 0,-37 27 0,-7 9 0,38-31 0,5-4 0,-9 8 0,-11 8 0,32-26 0,-2 0 0,1-1 0,-1 1 0,0-1 0,-9 5 0,7-5 0,1 1 0,-10 5 0,14-6 0,0 0 0,-5 4 0,5-4 0,1 0 0,-1 0 0,-4 2 0,-13 7 0,14-9 0,1 0 0,0 0 0,-1 1 0,1 0 0,-7 7 0,7-7 0,0 1 0,0-1 0,-11 8 0,-18 8 0,-2 1 0,2 2 0,-60 52 0,57-38-1365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0.86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0.8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0.8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4.57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4.58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4.57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4.5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9.90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9.90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4.35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24575,'0'1'0,"1"0"0,-1-1 0,0 1 0,1 0 0,-1-1 0,0 1 0,1 0 0,-1-1 0,1 1 0,-1-1 0,1 1 0,-1-1 0,1 1 0,0-1 0,-1 1 0,1-1 0,-1 1 0,1-1 0,0 0 0,0 1 0,3 1 0,22 18 0,-16-12 0,0 0 0,12 6 0,-14-9 0,-1 0 0,11 10 0,-9-8 0,9 6 0,30 14 0,-43-24 0,3 1 0,9 7 0,5 4 0,-8-8 0,18 6 0,-29-12 0,3 2 0,0 0 0,5 4 0,7 3 0,71 22 0,-63-24 0,-16-5 0,-6-2 0,1 1 0,0-1 0,6 5 0,2 0 0,1 0 0,25 8 0,-21-8 0,19 9 0,-14-2 0,-16-8 0,1-1 0,9 4 0,-1-1 0,-10-4 0,0-1 0,0 1 0,0-1 0,0-1 0,7 2 0,-6-2 0,0 0 0,0 0 0,-1 1 0,1 0 0,-1 0 0,1 0 0,-1 1 0,9 5 0,23 16 0,-22-14 0,-10-7 0,-1 1 0,11 8 0,-10-7 0,12 9 0,-15-12 0,0 0 0,0-1 0,1 1 0,-1-1 0,1 1 0,3 0 0,-1 0 0,0 0 0,0 0 0,9 6 0,2 1 0,-14-7 0,-1-1 0,1 1 0,-1 0 0,1 0 0,-1 0 0,0 0 0,0 0 0,0 1 0,2 2 0,-2-2 0,-1-1 0,1 0 0,0 1 0,0-1 0,0 0 0,1 0 0,-1 0 0,0-1 0,1 1 0,-1-1 0,4 3 0,14 1 0,-17-5 0,1 1 0,-1-1 0,0 1 0,0 0 0,0 0 0,0 1 0,0-1 0,0 1 0,0-1 0,3 3 0,12 11 0,0 0 0,35 20 0,-46-31 0,-2-1 0,0 0 0,9 3 0,-6-3-1365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9.9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9.9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29.90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33.8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55 24575,'1'-2'0,"-1"1"0,0 0 0,1 0 0,-1 0 0,0 0 0,1 0 0,0 0 0,-1 0 0,1 1 0,-1-1 0,1 0 0,0 0 0,0 0 0,-1 1 0,1-1 0,0 0 0,2 0 0,17-12 0,-18 12 0,6-3 0,0 0 0,1 1 0,-1 0 0,1 1 0,0 0 0,-1 0 0,1 0 0,0 1 0,0 1 0,0 0 0,0 0 0,0 0 0,0 1 0,0 1 0,11 2 0,5 4 0,-1 1 0,0 0 0,45 27 0,-48-25 0,21 13 0,67 26 0,-96-44 0,-1 0 0,0 0 0,20 16 0,15 8 0,-11-10-91,-20-10-121,1-1-1,0 0 1,1-2 0,-1 0-1,22 5 1,-23-9-6614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33.89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24575,'19'0'0,"-6"-1"0,-1 1 0,15 3 0,-22-3 0,-1 1 0,0 0 0,1 1 0,-1-1 0,0 1 0,0 0 0,0 0 0,0 0 0,7 5 0,3 5 0,-1 1 0,18 22 0,-23-25 0,0 0 0,1-1 0,0 0 0,0-1 0,1 0 0,0 0 0,0-1 0,12 6 0,9-1 0,0-1 0,35 7 0,-17-5 0,-21-5 0,1-1 0,0-1 0,0-2 0,48 3 0,-18-7 0,69-3 0,-114 2-355,26-7 0,-34 7-300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33.89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55 1 24575,'0'1398'0,"-2"-1368"0,-6 40 0,3-40 0,0 38 0,5-56 0,0-1 0,-1 1 0,0 0 0,-1 0 0,0-1 0,-5 14 0,2-8 0,0 0 0,1 0 0,1 1 0,-1 24 0,3 72 0,2-55 0,0-48-80,0 0-1,5 19 1,-3-18-1044,0 4-5702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33.8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656 195 24575,'0'-11'0,"0"-1"0,-1 1 0,0 0 0,-4-12 0,4 18 0,-1 0 0,0 0 0,0 0 0,-1 0 0,1 0 0,-1 0 0,0 1 0,-1 0 0,1-1 0,-6-4 0,4 4 0,0 0 0,-1 0 0,0 1 0,0 0 0,0 0 0,0 0 0,0 1 0,-14-5 0,10 5 0,0 1 0,0 0 0,0 0 0,-1 1 0,-15 1 0,7-1 0,-35-7 0,33 5 0,-27-2 0,45 5 0,-23-1 0,0 1 0,-46 7 0,64-6 0,1 1 0,-1 0 0,1 0 0,0 1 0,0 0 0,0 0 0,0 0 0,0 1 0,1 0 0,-1 1 0,1-1 0,0 1 0,1 0 0,-6 7 0,-42 45 0,49-53 0,0 0 0,0 0 0,1 0 0,-1 1 0,1-1 0,0 1 0,1 0 0,-1 0 0,1 0 0,0 0 0,0 1 0,0-1 0,1 1 0,0-1 0,0 1 0,0-1 0,1 10 0,0-3 0,-1 3 0,2 24 0,0-35 0,0 1 0,0-1 0,0 1 0,0-1 0,1 1 0,-1-1 0,1 0 0,0 0 0,4 6 0,-1-3 0,1 0 0,-1-1 0,1 1 0,0-2 0,1 1 0,0 0 0,0-1 0,0 0 0,0-1 0,15 7 0,-10-7 0,0 0 0,0 0 0,1-1 0,-1-1 0,1 0 0,21 0 0,-4-1 0,0-2 0,-1 0 0,46-10 0,-62 8 0,-1 0 0,1-1 0,-1 0 0,0-1 0,0 0 0,-1-1 0,0 0 0,0-1 0,0-1 0,16-14 0,-17 14 0,0 0 0,0 1 0,18-9 0,16-13 0,-40 26 0,0 0 0,0 0 0,-1-1 0,1 0 0,-1 0 0,0 0 0,0 0 0,3-5 0,-6 8 0,1 1 0,-1-1 0,1 0 0,-1-1 0,1 1 0,-1 0 0,0 0 0,1 0 0,-1 0 0,0 0 0,0 0 0,0 0 0,0 0 0,0-1 0,0 1 0,0 0 0,0 0 0,0 0 0,-1 0 0,1 0 0,0 0 0,-1-2 0,0 2 0,0 0 0,0 0 0,0 0 0,0 0 0,0 0 0,0 0 0,-1 0 0,1 1 0,0-1 0,-1 0 0,1 1 0,0-1 0,-1 1 0,1-1 0,-2 1 0,-7-2 0,1 1 0,-1 0 0,0 0 0,-11 2 0,15-1 0,-372 3 0,372-3 0,0 0 0,1 0 0,-1-1 0,0 0 0,1 0 0,-1 0 0,-6-3 0,11 3 0,-1 1 0,1-1 0,0 0 0,-1 0 0,1 1 0,0-1 0,0 0 0,0 0 0,0-1 0,0 1 0,0 0 0,0 0 0,0 0 0,0-1 0,0 1 0,0 0 0,1-1 0,-1 1 0,1-1 0,-1 1 0,1-1 0,0 1 0,-1-1 0,1 1 0,0-1 0,0 1 0,0-1 0,0 1 0,0-1 0,0 1 0,1-3 0,0 0 0,0 0 0,0-1 0,1 1 0,-1 0 0,1 1 0,0-1 0,0 0 0,1 0 0,-1 1 0,1 0 0,-1-1 0,1 1 0,0 0 0,0 0 0,1 0 0,-1 1 0,1-1 0,4-2 0,-1 1 0,1 0 0,-1 1 0,0 0 0,1 1 0,0-1 0,0 1 0,0 1 0,14-2 0,-17 3 0,14-1 0,0 0 0,30 4 0,-43-2 0,0 0 0,-1 0 0,1 1 0,-1-1 0,1 1 0,-1 1 0,1-1 0,-1 1 0,0 0 0,0 0 0,-1 0 0,9 8 0,-9-7 0,0 0 0,-1 0 0,1 0 0,-1 0 0,0 1 0,0 0 0,0 0 0,3 8 0,-5-11 0,-1 0 0,1-1 0,-1 1 0,0 0 0,1 0 0,-1 0 0,0 0 0,0-1 0,0 1 0,-1 0 0,1 0 0,0 0 0,-1 0 0,1-1 0,-1 1 0,0 0 0,0-1 0,1 1 0,-1 0 0,0-1 0,0 1 0,0-1 0,-1 1 0,1-1 0,0 0 0,0 1 0,-1-1 0,1 0 0,-3 1 0,-1 2 0,-1-1 0,0 0 0,0 0 0,0-1 0,-1 0 0,1 0 0,0 0 0,-1-1 0,-11 1 0,-7 3 0,14-3 0,1 2 0,0-1 0,-17 10 0,16-7 0,0-1 0,-15 4 0,-19 8 0,33-12 0,0-1 0,-19 5 0,29-9 0,0 1 0,1-1 0,-1 0 0,0-1 0,1 1 0,-1 0 0,1 0 0,-1-1 0,0 1 0,1-1 0,-1 1 0,1-1 0,-1 0 0,1 1 0,-1-1 0,1 0 0,0 0 0,-1 0 0,1 0 0,0 0 0,0-1 0,0 1 0,0 0 0,0 0 0,0-1 0,0 1 0,-1-3 0,-1-1 0,1 0 0,-1-1 0,1 1 0,0-1 0,1 0 0,-2-7 0,2 11 0,1 0 0,0 1 0,0-1 0,0 0 0,0 1 0,0-1 0,0 1 0,1-1 0,-1 0 0,0 1 0,1-1 0,0 1 0,-1-1 0,1 1 0,0-1 0,-1 1 0,1-1 0,2-1 0,-1 1 0,0-1 0,1 1 0,-1 0 0,1 1 0,-1-1 0,1 0 0,0 1 0,0-1 0,3 0 0,5-2 0,1 1 0,-1 1 0,1 0 0,12-1 0,196 1 0,-113 4 0,-101-2 0,16 1 0,-21-1 0,0 0 0,0 0 0,0 1 0,-1-1 0,1 0 0,0 0 0,0 1 0,0-1 0,0 1 0,0-1 0,-1 1 0,1-1 0,0 1 0,0-1 0,-1 1 0,1-1 0,-1 1 0,2 1 0,-2-1 0,0 0 0,0-1 0,0 1 0,0 0 0,0-1 0,0 1 0,0 0 0,0-1 0,-1 1 0,1 0 0,0-1 0,-1 1 0,1-1 0,0 1 0,-1 0 0,1-1 0,0 1 0,-1-1 0,1 1 0,-1-1 0,1 1 0,-1-1 0,1 0 0,-1 1 0,-1 0 0,-18 13 0,15-11 0,-19 11 0,-2 0 0,1-2 0,-2-1 0,-29 9 0,22-9 0,-68 20 0,94-28 0,15-3 0,17-2 0,103-28 0,-124 30 8,0-1-1,-1 0 1,1 0-1,-1 0 1,1 0-1,-1 0 1,1 0-1,-1-1 1,0 1-1,0-1 1,0 1-1,0-1 1,0 0-1,0 0 1,3-4-1,-3 3-142,-1 0 0,1 0 0,-1-1 0,1 1 0,-1-1 0,0 1 0,0-1 0,-1 0 0,1 1 0,-1-7 0,1-7-6691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0:33.89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 24575,'16'29'0,"0"0"0,28 35 0,-40-59 0,0-1 0,0 0 0,0 0 0,0 0 0,1 0 0,-1-1 0,1 0 0,0 0 0,8 3 0,1 0 0,0-1 0,18 3 0,12 4 0,-5-1-9,-27-9-262,0 2 0,0-1-1,0 2 1,16 7 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38.40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1197 24575,'2'-2'0,"0"-1"0,-1 1 0,1 0 0,0 0 0,0 0 0,4-3 0,4-5 0,-7 6 0,1 0 0,-1 1 0,1-1 0,0 1 0,8-5 0,-8 5 0,1-1 0,-1 1 0,0-1 0,6-6 0,7-7 0,17-14 0,11-9 0,-33 30 0,-5 5 0,0 0 0,8-5 0,13-6 0,70-41 0,-81 46 0,143-99 0,-138 94 0,21-20 0,-34 28 0,-1 0 0,2 1 0,-1 0 0,17-10 0,-22 15 0,0-1 0,0 0 0,0 0 0,-1 0 0,5-4 0,6-6 0,-3 4 0,-1 0 0,1-1 0,8-12 0,-12 15 0,11-11 0,-11 12 0,-1 0 0,8-10 0,-11 11 0,1 0 0,-1 1 0,1 0 0,0 0 0,0 0 0,1 0 0,6-4 0,-6 6 0,-1-1 0,1-1 0,-1 1 0,0 0 0,5-6 0,-3 3 0,0 0 0,0 1 0,12-8 0,-2 2 0,-10 6 0,12-8 0,31-19 0,-47 31 0,0-1 0,1 1 0,-1 0 0,0-1 0,0 0 0,0 1 0,2-4 0,-3 4 0,0-1 0,0 1 0,0-1 0,0 0 0,0 1 0,-1-1 0,1 0 0,-1 1 0,1-1 0,-1 0 0,1-3 0,-1-15 0,0 15 0,0-1 0,0 1 0,1-6 0,0 9 0,-1 1 0,1-1 0,-1 0 0,1 0 0,0 1 0,0-1 0,-1 0 0,1 1 0,0-1 0,1 1 0,-1-1 0,2-1 0,8-7 0,-8 8 0,-1 0 0,1 0 0,-1 0 0,0 0 0,1 0 0,-1-1 0,3-4 0,13-34 0,-14 31 0,1-1 0,0 1 0,10-17 0,-9 19 0,-1 2 0,-1 0 0,1 0 0,-1-1 0,5-13 0,-4 6 0,4-12 0,-8 24 0,0-2 0,0 1 0,0-1 0,0 0 0,1 1 0,-1-1 0,1 1 0,0-1 0,3-4 0,-2 4-151,0 0-1,-1 0 0,1-1 0,-1 1 1,0-1-1,0 0 0,-1 0 1,2-6-1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2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1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5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19.7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2:43.33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24575,'0'15'0,"-4"30"0,2-31 0,1 25 0,1-25 0,-4 26 0,1-14 0,1 0 0,2 39 0,1-26 0,-1 340 0,0-370 0,4 16 0,-1 4 0,-2-10 0,1 17 0,-2-32 0,1 0 0,0 1 0,0-1 0,0 0 0,1 0 0,3 6 0,-3-4 0,1 0 0,-1 1 0,0-1 0,0 1 0,1 12 0,3 11 0,-2-17 0,-1 0 0,-1 0 0,0 0 0,0 23 0,-2-20 0,4 19 0,-1-9 0,-1-14 0,0-1 0,4 12 0,-2-9 0,3 6 0,-5-15 0,0 0 0,-1 0 0,1 1 0,0 7 0,-1 7 0,-1-12 0,0-1 0,2 10 0,0-5 0,0 22 0,-1-21 0,2 16 0,5 10 0,-4-25 0,-1 1 0,2 18 0,-5 60 0,-1-45 0,2-30 0,-2 28 0,0-40 0,0 0 0,0 0 0,0 0 0,-1 0 0,-2 8 0,1-8-1365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21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32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0 143 24575,'41'1'0,"79"-4"0,-103 1 0,-1 0 0,0-1 0,0-1 0,0-1 0,20-8 0,-18 5 0,-3 3 0,-1-1 0,0-1 0,0-1 0,-1 0 0,0 0 0,21-19 0,-23 15 0,-8 9 0,-1 0 0,1 0 0,0 0 0,0 0 0,6-4 0,-8 7 0,-1 0 0,1 0 0,-1 0 0,1 0 0,-1-1 0,1 1 0,-1 0 0,1 0 0,-1 0 0,1 1 0,-1-1 0,1 0 0,-1 0 0,1 0 0,-1 0 0,1 0 0,-1 1 0,1-1 0,-1 0 0,0 0 0,1 1 0,-1-1 0,1 0 0,-1 0 0,0 1 0,1-1 0,-1 1 0,0-1 0,1 0 0,-1 1 0,0-1 0,0 1 0,1-1 0,-1 1 0,0-1 0,0 1 0,0-1 0,0 0 0,0 1 0,1-1 0,-1 1 0,0-1 0,0 2 0,4 24 0,-4-24 0,1 172 0,-2-86 0,0-45 0,0-18 0,4 45 0,-1-57 0,1-1 0,1-1 0,0 1 0,8 15 0,-7-17 0,-1 1 0,0 0 0,0 1 0,-1-1 0,3 15 0,0 19 0,25 83 0,-28-120 0,7 37 0,-6-26 0,11 34 0,-9-40 0,1 0 0,0 0 0,1-1 0,1 0 0,0 0 0,18 17 0,0 2 0,-11-11 0,-11-13 0,0 0 0,1 0 0,0-1 0,1 0 0,-1 0 0,8 5 0,7 2 0,1-2 0,22 9 0,0-1 0,-29-12 0,-11-6 0,1 1 0,-1 0 0,0 0 0,0 1 0,0-1 0,0 1 0,0 0 0,5 5 0,-2 1 0,0 1 0,0-1 0,-1 1 0,-1 1 0,1-1 0,-2 1 0,1 0 0,-2 0 0,1 0 0,2 18 0,0-2 0,-2-9 0,-1-1 0,3 36 0,-6 379 0,-1-193 0,0-216 0,-1 1 0,-2-1 0,0 1 0,-13 36 0,14-51 0,-17 64 0,2 3 0,-10-12 0,14-24 0,7-19 0,-1 1 0,-1-1 0,-1 0 0,-1-1 0,-19 27 0,26-42 14,-1 0-1,0 0 0,-1-1 0,1 1 1,-1-2-1,0 1 0,0 0 1,-8 3-1,-1-1-508,-1 0 0,-21 5 0,23-8-6331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57.0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575 0 24575,'-2'1'0,"-1"-1"0,0 0 0,0 1 0,0 0 0,-5 2 0,-7 2 0,-121 19 0,134-24 0,0 1 0,0-1 0,1 0 0,-1 1 0,0 0 0,1-1 0,-1 1 0,0 0 0,1 0 0,-1 0 0,1 0 0,-1 0 0,1 0 0,0 0 0,-1 1 0,1-1 0,0 1 0,0-1 0,0 0 0,0 1 0,0 0 0,0-1 0,0 1 0,1-1 0,-1 1 0,1 0 0,-1 0 0,0 2 0,0 5 0,0 0 0,1 0 0,0 1 0,1 12 0,0-5 0,3 429 0,-5-261 0,0-177 0,0-1 0,0 1 0,-1-1 0,0 0 0,0 1 0,0-1 0,-1 0 0,0 0 0,-1-1 0,1 1 0,-1-1 0,-1 1 0,-6 6 0,4-4 0,0-1 0,-1 0 0,-1 0 0,1-1 0,-1 0 0,0-1 0,-1 0 0,-14 7 0,-12-2 0,30-9 0,-1 0 0,1 0 0,0 0 0,0 0 0,0 1 0,0 0 0,-6 4 0,4 0 0,-1-1 0,0 0 0,0-1 0,0 0 0,0 0 0,-20 6 0,26-10 0,0 0 0,0 1 0,0-1 0,0 1 0,0 0 0,0-1 0,0 1 0,1 0 0,-1 1 0,1-1 0,-1 0 0,1 1 0,0-1 0,0 1 0,0 0 0,0 0 0,1 0 0,-1 0 0,1 0 0,-1 0 0,1 0 0,0 0 0,-1 6 0,0 6 0,0-1 0,1 1 0,1 0 0,1 16 0,0-9 0,-1 60 0,2 53 0,1-112 0,0 1 0,2-1 0,0-1 0,2 1 0,17 41 0,-17-50 0,0 0 0,-2 0 0,1 1 0,-2 0 0,0 0 0,2 18 0,3 22 0,-6-39 0,3 29 0,-4-20 0,7 29 0,-3-19 0,12 66 0,-15-81 0,11 32 0,-9-36 0,-1 1 0,-1-1 0,3 21 0,-5-26 0,1-1 0,1 0 0,0 0 0,0 0 0,1 0 0,6 11 0,4 9 0,-1 8 0,-6-19 0,16 34 0,-19-46 0,-1-1 0,2 0 0,-1-1 0,0 1 0,1-1 0,0 0 0,0 0 0,1 0 0,6 4 0,12 7 0,1-2 0,31 15 0,-20-12 0,-19-9 0,1 0 0,-1-1 0,36 9 0,48 0 0,-86-15 0,28 8 0,-28-6 0,28 3 0,167-5 0,-107-2 0,-88 0 0,-1-1 0,0 0 0,1-1 0,25-9 0,-26 7 0,-9 3 0,1 0-1,-1-1 1,1 0 0,-1 0-1,7-5 1,3-2-1363,-4 3-5463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2.3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1 150 24575,'84'2'0,"93"-4"0,-148-3 0,-1 0 0,0-2 0,0-1 0,40-17 0,-23 8 0,-34 12 0,0 0 0,0-1 0,15-11 0,-16 10 0,1 0 0,0 0 0,13-4 0,4-1-1365,-16 7-5461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7.3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85 24575,'0'-3'0,"0"-3"0,0-5 0,3 0 0,4 2 0,4 3 0,5-1 0,4 0 0,0 3 0,1 1 0,-1 1 0,0 1 0,-2 1 0,3-3 0,1-1 0,-1 1 0,-1 0 0,-4 1-8191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21.2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35 24575,'6'-3'0,"5"-1"0,3 0 0,0-1 0,0-1 0,0 1 0,2 1 0,-3 2 0,-4 0-8191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1.5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24575,'2'0'0,"3"0"0,3 0 0,0-2 0,1-1 0,1 0 0,-1-1 0,1-1 0,-3-1 0,4 1 0,-2-2 0,1 0 0,-1 0 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4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0 24575,'-2'0'0,"-4"0"0,-4 0 0,-4 0 0,2 0-8191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6:47.9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2318 0 24575,'0'2'0,"-1"0"0,1 0 0,0 1 0,-1-1 0,1 0 0,-1 0 0,0 0 0,-1 3 0,-11 14 0,12-17 0,-23 36 0,12-19 0,-1-1 0,0 0 0,-22 22 0,17-22 0,-20 25 0,-47 66 0,18-26 0,30-38 0,-57 58 0,91-99 0,-12 12 0,6-6 0,-19 16 0,12-13 0,-23 25 0,-11 20 0,23-27 0,-57 49 0,43-43 0,19-15 0,-26 34 0,-7 7 0,-124 125 0,134-145 0,-11 14 0,21-20 0,15-17 0,-47 43 0,29-27 0,10-9 0,-10 11 0,22-21 0,0 0 0,-22 21 0,7-10 0,-17 15 0,32-30 0,-15 17 0,1 0 0,9-9 0,15-14 0,-1 0 0,0-1 0,-8 7 0,-37 27 0,-7 9 0,38-31 0,5-4 0,-9 8 0,-11 8 0,32-26 0,-2 0 0,1-1 0,-1 1 0,0-1 0,-9 5 0,7-5 0,1 1 0,-10 5 0,14-6 0,0 0 0,-5 4 0,5-4 0,1 0 0,-1 0 0,-4 2 0,-13 7 0,14-9 0,1 0 0,0 0 0,-1 1 0,1 0 0,-7 7 0,7-7 0,0 1 0,0-1 0,-11 8 0,-18 8 0,-2 1 0,2 2 0,-60 52 0,57-38-1365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2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1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5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19.7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6:47.98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0 24575,'0'1'0,"1"0"0,-1-1 0,0 1 0,1 0 0,-1-1 0,0 1 0,1 0 0,-1-1 0,1 1 0,-1-1 0,1 1 0,-1-1 0,1 1 0,0-1 0,-1 1 0,1-1 0,-1 1 0,1-1 0,0 0 0,0 1 0,3 1 0,22 18 0,-16-12 0,0 0 0,12 6 0,-14-9 0,-1 0 0,11 10 0,-9-8 0,9 6 0,30 14 0,-43-24 0,3 1 0,9 7 0,5 4 0,-8-8 0,18 6 0,-29-12 0,3 2 0,0 0 0,5 4 0,7 3 0,71 22 0,-63-24 0,-16-5 0,-6-2 0,1 1 0,0-1 0,6 5 0,2 0 0,1 0 0,25 8 0,-21-8 0,19 9 0,-14-2 0,-16-8 0,1-1 0,9 4 0,-1-1 0,-10-4 0,0-1 0,0 1 0,0-1 0,0-1 0,7 2 0,-6-2 0,0 0 0,0 0 0,-1 1 0,1 0 0,-1 0 0,1 0 0,-1 1 0,9 5 0,23 16 0,-22-14 0,-10-7 0,-1 1 0,11 8 0,-10-7 0,12 9 0,-15-12 0,0 0 0,0-1 0,1 1 0,-1-1 0,1 1 0,3 0 0,-1 0 0,0 0 0,0 0 0,9 6 0,2 1 0,-14-7 0,-1-1 0,1 1 0,-1 0 0,1 0 0,-1 0 0,0 0 0,0 0 0,0 1 0,2 2 0,-2-2 0,-1-1 0,1 0 0,0 1 0,0-1 0,0 0 0,1 0 0,-1 0 0,0-1 0,1 1 0,-1-1 0,4 3 0,14 1 0,-17-5 0,1 1 0,-1-1 0,0 1 0,0 0 0,0 0 0,0 1 0,0-1 0,0 1 0,0-1 0,3 3 0,12 11 0,0 0 0,35 20 0,-46-31 0,-2-1 0,0 0 0,9 3 0,-6-3-1365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21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32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0 143 24575,'41'1'0,"79"-4"0,-103 1 0,-1 0 0,0-1 0,0-1 0,0-1 0,20-8 0,-18 5 0,-3 3 0,-1-1 0,0-1 0,0-1 0,-1 0 0,0 0 0,21-19 0,-23 15 0,-8 9 0,-1 0 0,1 0 0,0 0 0,0 0 0,6-4 0,-8 7 0,-1 0 0,1 0 0,-1 0 0,1 0 0,-1-1 0,1 1 0,-1 0 0,1 0 0,-1 0 0,1 1 0,-1-1 0,1 0 0,-1 0 0,1 0 0,-1 0 0,1 0 0,-1 1 0,1-1 0,-1 0 0,0 0 0,1 1 0,-1-1 0,1 0 0,-1 0 0,0 1 0,1-1 0,-1 1 0,0-1 0,1 0 0,-1 1 0,0-1 0,0 1 0,1-1 0,-1 1 0,0-1 0,0 1 0,0-1 0,0 0 0,0 1 0,1-1 0,-1 1 0,0-1 0,0 2 0,4 24 0,-4-24 0,1 172 0,-2-86 0,0-45 0,0-18 0,4 45 0,-1-57 0,1-1 0,1-1 0,0 1 0,8 15 0,-7-17 0,-1 1 0,0 0 0,0 1 0,-1-1 0,3 15 0,0 19 0,25 83 0,-28-120 0,7 37 0,-6-26 0,11 34 0,-9-40 0,1 0 0,0 0 0,1-1 0,1 0 0,0 0 0,18 17 0,0 2 0,-11-11 0,-11-13 0,0 0 0,1 0 0,0-1 0,1 0 0,-1 0 0,8 5 0,7 2 0,1-2 0,22 9 0,0-1 0,-29-12 0,-11-6 0,1 1 0,-1 0 0,0 0 0,0 1 0,0-1 0,0 1 0,0 0 0,5 5 0,-2 1 0,0 1 0,0-1 0,-1 1 0,-1 1 0,1-1 0,-2 1 0,1 0 0,-2 0 0,1 0 0,2 18 0,0-2 0,-2-9 0,-1-1 0,3 36 0,-6 379 0,-1-193 0,0-216 0,-1 1 0,-2-1 0,0 1 0,-13 36 0,14-51 0,-17 64 0,2 3 0,-10-12 0,14-24 0,7-19 0,-1 1 0,-1-1 0,-1 0 0,-1-1 0,-19 27 0,26-42 14,-1 0-1,0 0 0,-1-1 0,1 1 1,-1-2-1,0 1 0,0 0 1,-8 3-1,-1-1-508,-1 0 0,-21 5 0,23-8-6331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57.0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575 0 24575,'-2'1'0,"-1"-1"0,0 0 0,0 1 0,0 0 0,-5 2 0,-7 2 0,-121 19 0,134-24 0,0 1 0,0-1 0,1 0 0,-1 1 0,0 0 0,1-1 0,-1 1 0,0 0 0,1 0 0,-1 0 0,1 0 0,-1 0 0,1 0 0,0 0 0,-1 1 0,1-1 0,0 1 0,0-1 0,0 0 0,0 1 0,0 0 0,0-1 0,0 1 0,1-1 0,-1 1 0,1 0 0,-1 0 0,0 2 0,0 5 0,0 0 0,1 0 0,0 1 0,1 12 0,0-5 0,3 429 0,-5-261 0,0-177 0,0-1 0,0 1 0,-1-1 0,0 0 0,0 1 0,0-1 0,-1 0 0,0 0 0,-1-1 0,1 1 0,-1-1 0,-1 1 0,-6 6 0,4-4 0,0-1 0,-1 0 0,-1 0 0,1-1 0,-1 0 0,0-1 0,-1 0 0,-14 7 0,-12-2 0,30-9 0,-1 0 0,1 0 0,0 0 0,0 0 0,0 1 0,0 0 0,-6 4 0,4 0 0,-1-1 0,0 0 0,0-1 0,0 0 0,0 0 0,-20 6 0,26-10 0,0 0 0,0 1 0,0-1 0,0 1 0,0 0 0,0-1 0,0 1 0,1 0 0,-1 1 0,1-1 0,-1 0 0,1 1 0,0-1 0,0 1 0,0 0 0,0 0 0,1 0 0,-1 0 0,1 0 0,-1 0 0,1 0 0,0 0 0,-1 6 0,0 6 0,0-1 0,1 1 0,1 0 0,1 16 0,0-9 0,-1 60 0,2 53 0,1-112 0,0 1 0,2-1 0,0-1 0,2 1 0,17 41 0,-17-50 0,0 0 0,-2 0 0,1 1 0,-2 0 0,0 0 0,2 18 0,3 22 0,-6-39 0,3 29 0,-4-20 0,7 29 0,-3-19 0,12 66 0,-15-81 0,11 32 0,-9-36 0,-1 1 0,-1-1 0,3 21 0,-5-26 0,1-1 0,1 0 0,0 0 0,0 0 0,1 0 0,6 11 0,4 9 0,-1 8 0,-6-19 0,16 34 0,-19-46 0,-1-1 0,2 0 0,-1-1 0,0 1 0,1-1 0,0 0 0,0 0 0,1 0 0,6 4 0,12 7 0,1-2 0,31 15 0,-20-12 0,-19-9 0,1 0 0,-1-1 0,36 9 0,48 0 0,-86-15 0,28 8 0,-28-6 0,28 3 0,167-5 0,-107-2 0,-88 0 0,-1-1 0,0 0 0,1-1 0,25-9 0,-26 7 0,-9 3 0,1 0-1,-1-1 1,1 0 0,-1 0-1,7-5 1,3-2-1363,-4 3-5463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2.3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1 150 24575,'84'2'0,"93"-4"0,-148-3 0,-1 0 0,0-2 0,0-1 0,40-17 0,-23 8 0,-34 12 0,0 0 0,0-1 0,15-11 0,-16 10 0,1 0 0,0 0 0,13-4 0,4-1-1365,-16 7-5461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7.3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85 24575,'0'-3'0,"0"-3"0,0-5 0,3 0 0,4 2 0,4 3 0,5-1 0,4 0 0,0 3 0,1 1 0,-1 1 0,0 1 0,-2 1 0,3-3 0,1-1 0,-1 1 0,-1 0 0,-4 1-8191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21.2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35 24575,'6'-3'0,"5"-1"0,3 0 0,0-1 0,0-1 0,0 1 0,2 1 0,-3 2 0,-4 0-8191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1.5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24575,'2'0'0,"3"0"0,3 0 0,0-2 0,1-1 0,1 0 0,-1-1 0,1-1 0,-3-1 0,4 1 0,-2-2 0,1 0 0,-1 0 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4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0 24575,'-2'0'0,"-4"0"0,-4 0 0,-4 0 0,2 0-8191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6:47.9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1197 24575,'2'-2'0,"0"-1"0,-1 1 0,1 0 0,0 0 0,0 0 0,4-3 0,4-5 0,-7 6 0,1 0 0,-1 1 0,1-1 0,0 1 0,8-5 0,-8 5 0,1-1 0,-1 1 0,0-1 0,6-6 0,7-7 0,17-14 0,11-9 0,-33 30 0,-5 5 0,0 0 0,8-5 0,13-6 0,70-41 0,-81 46 0,143-99 0,-138 94 0,21-20 0,-34 28 0,-1 0 0,2 1 0,-1 0 0,17-10 0,-22 15 0,0-1 0,0 0 0,0 0 0,-1 0 0,5-4 0,6-6 0,-3 4 0,-1 0 0,1-1 0,8-12 0,-12 15 0,11-11 0,-11 12 0,-1 0 0,8-10 0,-11 11 0,1 0 0,-1 1 0,1 0 0,0 0 0,0 0 0,1 0 0,6-4 0,-6 6 0,-1-1 0,1-1 0,-1 1 0,0 0 0,5-6 0,-3 3 0,0 0 0,0 1 0,12-8 0,-2 2 0,-10 6 0,12-8 0,31-19 0,-47 31 0,0-1 0,1 1 0,-1 0 0,0-1 0,0 0 0,0 1 0,2-4 0,-3 4 0,0-1 0,0 1 0,0-1 0,0 0 0,0 1 0,-1-1 0,1 0 0,-1 1 0,1-1 0,-1 0 0,1-3 0,-1-15 0,0 15 0,0-1 0,0 1 0,1-6 0,0 9 0,-1 1 0,1-1 0,-1 0 0,1 0 0,0 1 0,0-1 0,-1 0 0,1 1 0,0-1 0,1 1 0,-1-1 0,2-1 0,8-7 0,-8 8 0,-1 0 0,1 0 0,-1 0 0,0 0 0,1 0 0,-1-1 0,3-4 0,13-34 0,-14 31 0,1-1 0,0 1 0,10-17 0,-9 19 0,-1 2 0,-1 0 0,1 0 0,-1-1 0,5-13 0,-4 6 0,4-12 0,-8 24 0,0-2 0,0 1 0,0-1 0,0 0 0,1 1 0,-1-1 0,1 1 0,0-1 0,3-4 0,-2 4-151,0 0-1,-1 0 0,1-1 0,-1 1 1,0-1-1,0 0 0,-1 0 1,2-6-1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2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1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5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19.7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5:46:47.9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16 0 24575,'0'15'0,"-4"30"0,2-31 0,1 25 0,1-25 0,-4 26 0,1-14 0,1 0 0,2 39 0,1-26 0,-1 340 0,0-370 0,4 16 0,-1 4 0,-2-10 0,1 17 0,-2-32 0,1 0 0,0 1 0,0-1 0,0 0 0,1 0 0,3 6 0,-3-4 0,1 0 0,-1 1 0,0-1 0,0 1 0,1 12 0,3 11 0,-2-17 0,-1 0 0,-1 0 0,0 0 0,0 23 0,-2-20 0,4 19 0,-1-9 0,-1-14 0,0-1 0,4 12 0,-2-9 0,3 6 0,-5-15 0,0 0 0,-1 0 0,1 1 0,0 7 0,-1 7 0,-1-12 0,0-1 0,2 10 0,0-5 0,0 22 0,-1-21 0,2 16 0,5 10 0,-4-25 0,-1 1 0,2 18 0,-5 60 0,-1-45 0,2-30 0,-2 28 0,0-40 0,0 0 0,0 0 0,0 0 0,-1 0 0,-2 8 0,1-8-1365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21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32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0 143 24575,'41'1'0,"79"-4"0,-103 1 0,-1 0 0,0-1 0,0-1 0,0-1 0,20-8 0,-18 5 0,-3 3 0,-1-1 0,0-1 0,0-1 0,-1 0 0,0 0 0,21-19 0,-23 15 0,-8 9 0,-1 0 0,1 0 0,0 0 0,0 0 0,6-4 0,-8 7 0,-1 0 0,1 0 0,-1 0 0,1 0 0,-1-1 0,1 1 0,-1 0 0,1 0 0,-1 0 0,1 1 0,-1-1 0,1 0 0,-1 0 0,1 0 0,-1 0 0,1 0 0,-1 1 0,1-1 0,-1 0 0,0 0 0,1 1 0,-1-1 0,1 0 0,-1 0 0,0 1 0,1-1 0,-1 1 0,0-1 0,1 0 0,-1 1 0,0-1 0,0 1 0,1-1 0,-1 1 0,0-1 0,0 1 0,0-1 0,0 0 0,0 1 0,1-1 0,-1 1 0,0-1 0,0 2 0,4 24 0,-4-24 0,1 172 0,-2-86 0,0-45 0,0-18 0,4 45 0,-1-57 0,1-1 0,1-1 0,0 1 0,8 15 0,-7-17 0,-1 1 0,0 0 0,0 1 0,-1-1 0,3 15 0,0 19 0,25 83 0,-28-120 0,7 37 0,-6-26 0,11 34 0,-9-40 0,1 0 0,0 0 0,1-1 0,1 0 0,0 0 0,18 17 0,0 2 0,-11-11 0,-11-13 0,0 0 0,1 0 0,0-1 0,1 0 0,-1 0 0,8 5 0,7 2 0,1-2 0,22 9 0,0-1 0,-29-12 0,-11-6 0,1 1 0,-1 0 0,0 0 0,0 1 0,0-1 0,0 1 0,0 0 0,5 5 0,-2 1 0,0 1 0,0-1 0,-1 1 0,-1 1 0,1-1 0,-2 1 0,1 0 0,-2 0 0,1 0 0,2 18 0,0-2 0,-2-9 0,-1-1 0,3 36 0,-6 379 0,-1-193 0,0-216 0,-1 1 0,-2-1 0,0 1 0,-13 36 0,14-51 0,-17 64 0,2 3 0,-10-12 0,14-24 0,7-19 0,-1 1 0,-1-1 0,-1 0 0,-1-1 0,-19 27 0,26-42 14,-1 0-1,0 0 0,-1-1 0,1 1 1,-1-2-1,0 1 0,0 0 1,-8 3-1,-1-1-508,-1 0 0,-21 5 0,23-8-6331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57.0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575 0 24575,'-2'1'0,"-1"-1"0,0 0 0,0 1 0,0 0 0,-5 2 0,-7 2 0,-121 19 0,134-24 0,0 1 0,0-1 0,1 0 0,-1 1 0,0 0 0,1-1 0,-1 1 0,0 0 0,1 0 0,-1 0 0,1 0 0,-1 0 0,1 0 0,0 0 0,-1 1 0,1-1 0,0 1 0,0-1 0,0 0 0,0 1 0,0 0 0,0-1 0,0 1 0,1-1 0,-1 1 0,1 0 0,-1 0 0,0 2 0,0 5 0,0 0 0,1 0 0,0 1 0,1 12 0,0-5 0,3 429 0,-5-261 0,0-177 0,0-1 0,0 1 0,-1-1 0,0 0 0,0 1 0,0-1 0,-1 0 0,0 0 0,-1-1 0,1 1 0,-1-1 0,-1 1 0,-6 6 0,4-4 0,0-1 0,-1 0 0,-1 0 0,1-1 0,-1 0 0,0-1 0,-1 0 0,-14 7 0,-12-2 0,30-9 0,-1 0 0,1 0 0,0 0 0,0 0 0,0 1 0,0 0 0,-6 4 0,4 0 0,-1-1 0,0 0 0,0-1 0,0 0 0,0 0 0,-20 6 0,26-10 0,0 0 0,0 1 0,0-1 0,0 1 0,0 0 0,0-1 0,0 1 0,1 0 0,-1 1 0,1-1 0,-1 0 0,1 1 0,0-1 0,0 1 0,0 0 0,0 0 0,1 0 0,-1 0 0,1 0 0,-1 0 0,1 0 0,0 0 0,-1 6 0,0 6 0,0-1 0,1 1 0,1 0 0,1 16 0,0-9 0,-1 60 0,2 53 0,1-112 0,0 1 0,2-1 0,0-1 0,2 1 0,17 41 0,-17-50 0,0 0 0,-2 0 0,1 1 0,-2 0 0,0 0 0,2 18 0,3 22 0,-6-39 0,3 29 0,-4-20 0,7 29 0,-3-19 0,12 66 0,-15-81 0,11 32 0,-9-36 0,-1 1 0,-1-1 0,3 21 0,-5-26 0,1-1 0,1 0 0,0 0 0,0 0 0,1 0 0,6 11 0,4 9 0,-1 8 0,-6-19 0,16 34 0,-19-46 0,-1-1 0,2 0 0,-1-1 0,0 1 0,1-1 0,0 0 0,0 0 0,1 0 0,6 4 0,12 7 0,1-2 0,31 15 0,-20-12 0,-19-9 0,1 0 0,-1-1 0,36 9 0,48 0 0,-86-15 0,28 8 0,-28-6 0,28 3 0,167-5 0,-107-2 0,-88 0 0,-1-1 0,0 0 0,1-1 0,25-9 0,-26 7 0,-9 3 0,1 0-1,-1-1 1,1 0 0,-1 0-1,7-5 1,3-2-1363,-4 3-5463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2.3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1 150 24575,'84'2'0,"93"-4"0,-148-3 0,-1 0 0,0-2 0,0-1 0,40-17 0,-23 8 0,-34 12 0,0 0 0,0-1 0,15-11 0,-16 10 0,1 0 0,0 0 0,13-4 0,4-1-1365,-16 7-5461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7.3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85 24575,'0'-3'0,"0"-3"0,0-5 0,3 0 0,4 2 0,4 3 0,5-1 0,4 0 0,0 3 0,1 1 0,-1 1 0,0 1 0,-2 1 0,3-3 0,1-1 0,-1 1 0,-1 0 0,-4 1-8191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21.2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35 24575,'6'-3'0,"5"-1"0,3 0 0,0-1 0,0-1 0,0 1 0,2 1 0,-3 2 0,-4 0-8191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1.5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24575,'2'0'0,"3"0"0,3 0 0,0-2 0,1-1 0,1 0 0,-1-1 0,1-1 0,-3-1 0,4 1 0,-2-2 0,1 0 0,-1 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4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0 24575,'-2'0'0,"-4"0"0,-4 0 0,-4 0 0,2 0-8191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4:56.8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29.8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1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37.9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5:55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19.703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6:21.26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32.16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0 143 24575,'41'1'0,"79"-4"0,-103 1 0,-1 0 0,0-1 0,0-1 0,0-1 0,20-8 0,-18 5 0,-3 3 0,-1-1 0,0-1 0,0-1 0,-1 0 0,0 0 0,21-19 0,-23 15 0,-8 9 0,-1 0 0,1 0 0,0 0 0,0 0 0,6-4 0,-8 7 0,-1 0 0,1 0 0,-1 0 0,1 0 0,-1-1 0,1 1 0,-1 0 0,1 0 0,-1 0 0,1 1 0,-1-1 0,1 0 0,-1 0 0,1 0 0,-1 0 0,1 0 0,-1 1 0,1-1 0,-1 0 0,0 0 0,1 1 0,-1-1 0,1 0 0,-1 0 0,0 1 0,1-1 0,-1 1 0,0-1 0,1 0 0,-1 1 0,0-1 0,0 1 0,1-1 0,-1 1 0,0-1 0,0 1 0,0-1 0,0 0 0,0 1 0,1-1 0,-1 1 0,0-1 0,0 2 0,4 24 0,-4-24 0,1 172 0,-2-86 0,0-45 0,0-18 0,4 45 0,-1-57 0,1-1 0,1-1 0,0 1 0,8 15 0,-7-17 0,-1 1 0,0 0 0,0 1 0,-1-1 0,3 15 0,0 19 0,25 83 0,-28-120 0,7 37 0,-6-26 0,11 34 0,-9-40 0,1 0 0,0 0 0,1-1 0,1 0 0,0 0 0,18 17 0,0 2 0,-11-11 0,-11-13 0,0 0 0,1 0 0,0-1 0,1 0 0,-1 0 0,8 5 0,7 2 0,1-2 0,22 9 0,0-1 0,-29-12 0,-11-6 0,1 1 0,-1 0 0,0 0 0,0 1 0,0-1 0,0 1 0,0 0 0,5 5 0,-2 1 0,0 1 0,0-1 0,-1 1 0,-1 1 0,1-1 0,-2 1 0,1 0 0,-2 0 0,1 0 0,2 18 0,0-2 0,-2-9 0,-1-1 0,3 36 0,-6 379 0,-1-193 0,0-216 0,-1 1 0,-2-1 0,0 1 0,-13 36 0,14-51 0,-17 64 0,2 3 0,-10-12 0,14-24 0,7-19 0,-1 1 0,-1-1 0,-1 0 0,-1-1 0,-19 27 0,26-42 14,-1 0-1,0 0 0,-1-1 0,1 1 1,-1-2-1,0 1 0,0 0 1,-8 3-1,-1-1-508,-1 0 0,-21 5 0,23-8-6331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09:57.08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575 0 24575,'-2'1'0,"-1"-1"0,0 0 0,0 1 0,0 0 0,-5 2 0,-7 2 0,-121 19 0,134-24 0,0 1 0,0-1 0,1 0 0,-1 1 0,0 0 0,1-1 0,-1 1 0,0 0 0,1 0 0,-1 0 0,1 0 0,-1 0 0,1 0 0,0 0 0,-1 1 0,1-1 0,0 1 0,0-1 0,0 0 0,0 1 0,0 0 0,0-1 0,0 1 0,1-1 0,-1 1 0,1 0 0,-1 0 0,0 2 0,0 5 0,0 0 0,1 0 0,0 1 0,1 12 0,0-5 0,3 429 0,-5-261 0,0-177 0,0-1 0,0 1 0,-1-1 0,0 0 0,0 1 0,0-1 0,-1 0 0,0 0 0,-1-1 0,1 1 0,-1-1 0,-1 1 0,-6 6 0,4-4 0,0-1 0,-1 0 0,-1 0 0,1-1 0,-1 0 0,0-1 0,-1 0 0,-14 7 0,-12-2 0,30-9 0,-1 0 0,1 0 0,0 0 0,0 0 0,0 1 0,0 0 0,-6 4 0,4 0 0,-1-1 0,0 0 0,0-1 0,0 0 0,0 0 0,-20 6 0,26-10 0,0 0 0,0 1 0,0-1 0,0 1 0,0 0 0,0-1 0,0 1 0,1 0 0,-1 1 0,1-1 0,-1 0 0,1 1 0,0-1 0,0 1 0,0 0 0,0 0 0,1 0 0,-1 0 0,1 0 0,-1 0 0,1 0 0,0 0 0,-1 6 0,0 6 0,0-1 0,1 1 0,1 0 0,1 16 0,0-9 0,-1 60 0,2 53 0,1-112 0,0 1 0,2-1 0,0-1 0,2 1 0,17 41 0,-17-50 0,0 0 0,-2 0 0,1 1 0,-2 0 0,0 0 0,2 18 0,3 22 0,-6-39 0,3 29 0,-4-20 0,7 29 0,-3-19 0,12 66 0,-15-81 0,11 32 0,-9-36 0,-1 1 0,-1-1 0,3 21 0,-5-26 0,1-1 0,1 0 0,0 0 0,0 0 0,1 0 0,6 11 0,4 9 0,-1 8 0,-6-19 0,16 34 0,-19-46 0,-1-1 0,2 0 0,-1-1 0,0 1 0,1-1 0,0 0 0,0 0 0,1 0 0,6 4 0,12 7 0,1-2 0,31 15 0,-20-12 0,-19-9 0,1 0 0,-1-1 0,36 9 0,48 0 0,-86-15 0,28 8 0,-28-6 0,28 3 0,167-5 0,-107-2 0,-88 0 0,-1-1 0,0 0 0,1-1 0,25-9 0,-26 7 0,-9 3 0,1 0-1,-1-1 1,1 0 0,-1 0-1,7-5 1,3-2-1363,-4 3-5463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2.39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1 150 24575,'84'2'0,"93"-4"0,-148-3 0,-1 0 0,0-2 0,0-1 0,40-17 0,-23 8 0,-34 12 0,0 0 0,0-1 0,15-11 0,-16 10 0,1 0 0,0 0 0,13-4 0,4-1-1365,-16 7-5461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17.364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85 24575,'0'-3'0,"0"-3"0,0-5 0,3 0 0,4 2 0,4 3 0,5-1 0,4 0 0,0 3 0,1 1 0,-1 1 0,0 1 0,-2 1 0,3-3 0,1-1 0,-1 1 0,-1 0 0,-4 1-8191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21.237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0 35 24575,'6'-3'0,"5"-1"0,3 0 0,0-1 0,0-1 0,0 1 0,2 1 0,-3 2 0,-4 0-8191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1.515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1 50 24575,'2'0'0,"3"0"0,3 0 0,0-2 0,1-1 0,1 0 0,-1-1 0,1-1 0,-3-1 0,4 1 0,-2-2 0,1 0 0,-1 0 0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10:34.406"/>
    </inkml:context>
    <inkml:brush xml:id="br0">
      <inkml:brushProperty name="width" value="0.05" units="cm"/>
      <inkml:brushProperty name="height" value="0.05" units="cm"/>
      <inkml:brushProperty name="color" value="#333333"/>
    </inkml:brush>
  </inkml:definitions>
  <inkml:trace contextRef="#ctx0" brushRef="#br0">45 0 24575,'-2'0'0,"-4"0"0,-4 0 0,-4 0 0,2 0-8191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8:58:25.75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18 522 24575,'0'-9'0,"-1"1"0,0 0 0,-4-11 0,-1-12 0,3-17 0,2-50 0,1 61 0,1 30 0,0 0 0,0 1 0,1-1 0,0 0 0,0 1 0,1-1 0,-1 1 0,1 0 0,4-6 0,-1 3 0,-2-1 0,7-18 0,-8 18-91,5-19-334,1 0 1,17-36-1,-21 53-6401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4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11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8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24575,'1'1'0,"0"0"0,1 0 0,-1 0 0,0 0 0,1 0 0,-1 0 0,0 0 0,0 0 0,0 0 0,0 1 0,0-1 0,0 0 0,1 3 0,2 2 0,69 87 0,-63-78 0,-1 0 0,0 0 0,13 33 0,-3-5 0,-11-26 0,2-1 0,-1-1 0,15 18 0,0 0 0,31 57 0,-8-10 0,29 42 0,-67-106 0,0 1 0,-2 0 0,0 0 0,6 22 0,-10-20 0,0-1 0,-1 1 0,0 0 0,-2 0 0,-2 26 0,0 3 0,3 11 0,-2 57 0,-1-105 0,0 1 0,-1-1 0,-1 1 0,1-1 0,-2 0 0,1 0 0,-8 10 0,6-8 0,-6 22 0,10-29 0,0 0 0,0 0 0,0 0 0,-1 0 0,1 0 0,-7 8 0,-5 2 0,0 0 0,-2-1 0,-24 20 0,15-14 0,-5-1-1365,14-11-5461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80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8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80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8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2:47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7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7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86 259 24575,'-1'0'0,"0"-1"0,1 1 0,-1 0 0,1 0 0,-1-1 0,0 1 0,1 0 0,-1-1 0,1 1 0,-1-1 0,1 1 0,-1-1 0,1 1 0,0-1 0,-1 1 0,1-1 0,0 1 0,-1-1 0,1 0 0,-7-14 0,6 13 0,-20-61 0,15 47 0,1 0 0,-5-25 0,0 2 0,4 20 0,3 13 0,1 0 0,1 1 0,-3-11 0,4 16 0,0 0 0,0 0 0,0-1 0,0 1 0,0 0 0,0 0 0,0 0 0,0-1 0,0 1 0,1 0 0,-1 0 0,0 0 0,0-1 0,0 1 0,0 0 0,0 0 0,0 0 0,0 0 0,1-1 0,-1 1 0,0 0 0,0 0 0,0 0 0,0 0 0,1 0 0,-1 0 0,0-1 0,0 1 0,0 0 0,1 0 0,-1 0 0,0 0 0,0 0 0,0 0 0,1 0 0,-1 0 0,0 0 0,0 0 0,0 0 0,1 0 0,-1 0 0,0 0 0,0 0 0,1 0 0,-1 0 0,0 0 0,0 0 0,0 1 0,1-1 0,-1 0 0,0 0 0,0 0 0,0 0 0,0 0 0,1 0 0,-1 1 0,0-1 0,0 0 0,0 0 0,15 9 0,-14-8 0,2 1 0,4 4 0,-1-2 0,2 1 0,-1-1 0,0 0 0,16 6 0,-1-5 0,1-1 0,-1-1 0,1-1 0,0-1 0,36-3 0,39 2 0,-8 14 0,-46-9 0,-19-1 0,28-1 0,-37-1 0,-1-1 0,0 2 0,24 6 0,13 3 0,-47-12 0,0 1 0,1 0 0,-1 0 0,0 1 0,0-1 0,0 1 0,0 1 0,0-1 0,0 1 0,-1-1 0,1 1 0,-1 1 0,5 3 0,18 15-75,-16-13 167,18 17 0,-26-23-226,-1 0 0,1 0 0,-1 0 0,0 1 0,0-1 0,0 1 0,0 0 0,0-1 0,-1 1 0,2 6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03.8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1 345 24575,'4'0'0,"0"-1"0,1 1 0,-1-1 0,0 0 0,1 0 0,-1-1 0,0 1 0,0-1 0,0 0 0,0 0 0,6-5 0,3-2 0,23-23 0,2-3 0,-19 22 0,0-2 0,20-21 0,-1 2 0,-27 26 0,0-1 0,12-14 0,-7 4 0,1 1 0,32-26 0,-37 30 0,-10 12 0,-1 0 0,1 1 0,0-1 0,0 0 0,-1 1 0,1-1 0,3-1 0,-5 3 0,1 0 0,-1-1 0,0 1 0,1 0 0,-1 0 0,0 0 0,0 0 0,1 0 0,-1 0 0,0 0 0,1 0 0,-1 0 0,0 0 0,0 1 0,1-1 0,-1 0 0,0 0 0,0 0 0,1 0 0,-1 0 0,0 0 0,0 1 0,1-1 0,-1 0 0,0 0 0,0 0 0,0 1 0,1-1 0,-1 0 0,0 0 0,0 0 0,0 1 0,0-1 0,0 0 0,1 0 0,-1 1 0,0-1 0,0 0 0,0 1 0,0-1 0,0 0 0,0 0 0,0 1 0,0-1 0,2 16 0,-2-15 0,0 8 0,1-1 0,0 0 0,0 0 0,1 0 0,3 10 0,-3-14 0,-1 0 0,1 0 0,0-1 0,1 1 0,-1 0 0,0-1 0,1 1 0,0-1 0,0 0 0,0 0 0,6 4 0,-1 0 0,0 0 0,0 0 0,0 0 0,-1 1 0,-1 0 0,1 1 0,-1-1 0,6 12 0,-5-5 0,0 0 0,-1 0 0,0 0 0,5 27 0,3 3 0,-10-37 0,-1 1 0,0 0 0,0 0 0,2 17 0,-4 5-1365,-1-19-5461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2 531 24575,'-1'-25'0,"1"4"0,2-29 0,-1 43 0,1 0 0,-1 1 0,1-1 0,0 0 0,0 1 0,1-1 0,0 1 0,5-8 0,14-20 0,40-45 0,-46 61 0,1 1 0,0 1 0,39-27 0,-10 9 0,-29 20 0,1 1 0,1 1 0,20-9 0,-19 11 0,25-16 0,-37 21 0,1 1 0,0 1 0,1-1 0,18-3 0,-6 0 0,-21 7 0,0 0 0,0 0 0,-1 0 0,1-1 0,0 1 0,-1 0 0,1 0 0,0 0 0,-1 0 0,1 0 0,0 0 0,0 0 0,-1 0 0,1 1 0,0-1 0,-1 0 0,1 0 0,0 0 0,-1 1 0,1-1 0,0 0 0,-1 1 0,1-1 0,0 1 0,-1-1 0,1 1 0,-1-1 0,1 1 0,-1-1 0,1 1 0,-1-1 0,0 1 0,1 0 0,-1-1 0,0 1 0,1 0 0,-1-1 0,0 1 0,0 0 0,0-1 0,1 1 0,-1 0 0,0-1 0,0 1 0,0 0 0,0 0 0,0-1 0,-1 2 0,1 5 0,0 0 0,-1 1 0,-3 11 0,4-15 0,-5 33 0,1-1 0,3 1 0,2 43 0,1-12 0,-3-38 0,0 0 0,-2 1 0,-1-1 0,-1-1 0,-17 51 0,17-68 0,-1 0 0,0-1 0,-10 14 0,-10 19 0,19-27 0,-2-1 0,0 1 0,-1-1 0,-1-1 0,0 0 0,-1-1 0,-1 0 0,-22 20 0,-80 74 126,7-7-1617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170 543 24575,'-14'0'0,"-1"-1"0,1 0 0,-15-3 0,26 4 0,-1-1 0,1 0 0,-1 0 0,1 0 0,0-1 0,-1 1 0,1-1 0,0 0 0,0 0 0,0 0 0,0 0 0,0-1 0,1 1 0,-1-1 0,1 1 0,-1-1 0,-2-4 0,0-3 0,1 1 0,0-1 0,0-1 0,1 1 0,-2-13 0,-6-54 0,7-125 0,5 117 0,-1 82 0,0-1 0,0 1 0,0-1 0,1 0 0,-1 1 0,1-1 0,0 1 0,0 0 0,0-1 0,3-5 0,-3 7 0,1 1 0,-1-1 0,1 1 0,-1 0 0,1-1 0,-1 1 0,1 0 0,0 0 0,-1 0 0,1 0 0,0 0 0,0 0 0,0 0 0,0 1 0,0-1 0,0 1 0,0-1 0,0 1 0,0 0 0,4 0 0,2 0 0,0 0 0,0 1 0,-1 0 0,1 1 0,0-1 0,0 1 0,-1 1 0,1 0 0,-1 0 0,0 0 0,9 6 0,9 7 0,39 33 0,-37-27 0,-24-20 0,13 11 0,-1-1 0,2 0 0,-1-2 0,1 0 0,29 12 0,-19-11 0,0-2 0,0-1 0,33 5 0,35 8 0,-35-6 0,-6 0 0,-34-9 0,24 4 0,-35-7 0,0-1 0,0 1 0,0 1 0,13 7 0,8 3 0,-13-6-273,0 0 0,-1 2 0,0 0 0,21 17 0,-27-19-6553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0 380 24575,'0'-1'0,"1"0"0,-1-1 0,0 1 0,1 0 0,-1 0 0,1-1 0,-1 1 0,1 0 0,0 0 0,-1 0 0,1 0 0,0 0 0,0 0 0,0 0 0,-1 0 0,1 0 0,2-1 0,21-14 0,-11 8 0,15-14 0,1 2 0,1 1 0,1 1 0,65-27 0,-78 38 0,0-1 0,0 0 0,-1-2 0,27-19 0,-32 22 0,0 0 0,1 1 0,0 0 0,1 1 0,18-4 0,-15 4 0,0-1 0,28-13 0,-33 13 0,1-1 0,-1 0 0,0-1 0,-1-1 0,20-18 0,-30 26 0,0-1 0,1 1 0,-1 0 0,0 0 0,1-1 0,-1 1 0,1 0 0,0 0 0,-1 0 0,1 1 0,0-1 0,0 0 0,2 0 0,-3 1 0,-1 0 0,1 0 0,0 0 0,0 1 0,-1-1 0,1 0 0,0 0 0,0 1 0,-1-1 0,1 0 0,0 1 0,-1-1 0,1 1 0,0-1 0,-1 1 0,1-1 0,-1 1 0,1-1 0,-1 1 0,1 0 0,-1-1 0,1 1 0,-1 0 0,1-1 0,-1 1 0,0 0 0,0-1 0,1 1 0,-1 0 0,0 0 0,0 0 0,0 1 0,3 16 0,0-1 0,-2 1 0,0 0 0,-1 0 0,-2 19 0,0 11 0,1-16 0,2 5 0,-3 0 0,-7 46 0,7-66-1365,-1-3-5461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3:22.4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0 296 24575,'1'-3'0,"0"0"0,0-1 0,0 1 0,0 0 0,0 1 0,0-1 0,1 0 0,0 0 0,0 0 0,-1 1 0,1-1 0,3-2 0,12-19 0,-1-15 0,-1-1 0,16-72 0,-31 110 0,1 0 0,-1 0 0,1 0 0,-1 0 0,1 0 0,0 0 0,0 0 0,0 0 0,0 0 0,0 1 0,0-1 0,1 0 0,-1 1 0,1-1 0,-1 1 0,1-1 0,-1 1 0,1 0 0,0 0 0,-1 0 0,1 0 0,3-1 0,-2 1 0,0 0 0,0 1 0,1 0 0,-1-1 0,0 1 0,0 0 0,1 1 0,-1-1 0,0 1 0,0-1 0,1 1 0,-1 0 0,5 2 0,4 3 0,0 0 0,-1 1 0,0 0 0,13 10 0,-12-7 0,1-1 0,20 11 0,71 25 0,-98-43-72,0 0 1,-1 1-1,1 0 0,-1-1 0,0 1 0,0 1 0,0-1 0,0 1 1,0 0-1,-1 0 0,0 1 0,0-1 0,0 1 0,0 0 0,-1 0 1,0 0-1,0 0 0,3 6 0,-2 3-6754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5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24:02.65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1108 797 24575,'-213'0'0,"198"-1"0,-1-2 0,0 1 0,1-2 0,0 0 0,0-1 0,-25-11 0,-11-4 0,26 11 0,1 0 0,1-2 0,0-1 0,0-1 0,-33-25 0,45 30 0,-1 1 0,-1 0 0,-15-6 0,17 8 0,-1-1 0,1 1 0,0-2 0,-13-10 0,2 0 0,-34-19 0,36 24 0,0-1 0,-33-30 0,21 13 0,-30-41 0,49 56 0,2-1 0,0-1 0,1 0 0,-15-36 0,1 1 0,17 40 0,1 0 0,1 0 0,0 0 0,1 0 0,-4-15 0,4 7 0,2 14 0,1 0 0,0-1 0,0 1 0,0 0 0,1-1 0,0-9 0,0 14 0,1 1 0,-1 0 0,1 0 0,-1 0 0,1 0 0,0 0 0,-1 0 0,1 0 0,0 0 0,0 0 0,-1 0 0,1 1 0,0-1 0,0 0 0,0 0 0,0 1 0,0-1 0,0 1 0,0-1 0,0 1 0,1-1 0,-1 1 0,0 0 0,0-1 0,0 1 0,0 0 0,2 0 0,5-1 0,-1 0 0,1 1 0,8 1 0,-10-1 0,376 4 0,-239-5 0,-133 1 0,-1 1 0,1 1 0,0-1 0,-1 2 0,14 4 0,47 22 0,-46-18 0,-11-5 0,-1 1 0,0 0 0,0 0 0,-1 2 0,15 13 0,47 54 0,-60-62 0,-9-9 0,0 1 0,0-1 0,-1 1 0,1 0 0,1 7 0,10 15 0,-8-16 0,0 2 0,-1-1 0,0 1 0,-1 0 0,4 17 0,-3-2 0,5 46 0,1 0 0,-10-61 0,1-1 0,0 1 0,1-1 0,0 0 0,1-1 0,10 20 0,-10-22-170,0 0-1,-1 0 0,0 0 1,-1 1-1,0-1 0,-1 1 1,1 14-1,-2-10-6655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1 540 24575,'1'-7'0,"0"-1"0,1 1 0,0 0 0,1 0 0,0-1 0,0 2 0,0-1 0,1 0 0,5-8 0,-2 4 0,9-14 0,1 2 0,1 0 0,36-37 0,-32 41 0,0 1 0,27-16 0,29-12 0,-23 16 0,-41 22 0,1 1 0,0 0 0,1 1 0,0 0 0,21-4 0,83-28 0,-110 33 0,-1 0 0,0-1 0,0 0 0,0 0 0,-1-1 0,0 0 0,14-16 0,-11 12 0,-7 6 0,6-3 0,-7 9 0,-1 8 0,-3 22 0,-7 49 0,5-52 0,-31 159 0,16-103 0,12-30 0,5-36 0,-4 22 0,0-11 0,4-22 0,0 1 0,-1-1 0,0 1 0,0-1 0,0 0 0,-1 0 0,-6 12 0,-36 69 0,29-56 0,-23 38 0,32-62 0,1 0 0,-2 0 0,-14 12 0,-13 15 0,14-13 0,-1-1 0,0-1 0,-2-1 0,0-1 0,-30 16 0,43-27-341,-1-1 0,0 0-1,-15 6 1,18-10-6485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14 497 24575,'-2'-2'0,"1"0"0,-1 0 0,1-1 0,0 1 0,0-1 0,0 1 0,0-1 0,0 1 0,0-1 0,1 1 0,-1-1 0,1-2 0,-1-36 0,1 27 0,1-355 0,-1 366 0,0 0 0,0-1 0,0 1 0,1 0 0,-1 0 0,1 0 0,0 0 0,1-4 0,-1 7 0,-1-1 0,0 1 0,0-1 0,0 1 0,1 0 0,-1-1 0,0 1 0,1 0 0,-1-1 0,0 1 0,1 0 0,-1 0 0,0-1 0,1 1 0,-1 0 0,0 0 0,1 0 0,-1-1 0,1 1 0,-1 0 0,1 0 0,-1 0 0,0 0 0,2 0 0,-1 0 0,0 0 0,0 1 0,0-1 0,0 1 0,0-1 0,0 1 0,0-1 0,0 1 0,0-1 0,0 1 0,-1 0 0,1-1 0,0 1 0,1 1 0,14 15 0,1-1 0,1-1 0,0-1 0,1-1 0,0 0 0,42 19 0,-38-24 0,0-2 0,0-1 0,1 0 0,41 1 0,-26-2 0,18-1 0,22 4 0,-28-2 0,-37-4 0,-1 0 0,0 1 0,0 0 0,20 7 0,-12-2 0,29 16 0,-43-19 0,0 1 0,0-1 0,0 1 0,-1 0 0,1 1 0,-1 0 0,7 8 0,11 21-1365,-18-24-5461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286 492 24575,'-11'0'0,"0"0"0,0-1 0,1 0 0,-1-1 0,0 0 0,1-1 0,-11-4 0,16 5 0,0-1 0,0 1 0,0-1 0,1 0 0,-1 0 0,1-1 0,0 1 0,0-1 0,0 0 0,0 0 0,0-1 0,1 1 0,0-1 0,0 1 0,-3-9 0,-3-8 0,2-1 0,-7-29 0,-2-9 0,13 52 0,0 1 0,-9-15 0,9 17 0,-1 0 0,1-1 0,1 0 0,-1 1 0,1-1 0,-2-11 0,-2-16 0,-2 0 0,-12-34 0,20 67 0,0-1 0,-1 0 0,1 0 0,0 0 0,-1 1 0,1-1 0,0 0 0,0 0 0,0 0 0,0 0 0,0 0 0,0 1 0,0-1 0,0 0 0,0 0 0,0 0 0,0 0 0,0 0 0,1 1 0,-1-1 0,0 0 0,1 0 0,-1 0 0,1 1 0,-1-1 0,1 0 0,0 0 0,1 0 0,0-1 0,0 1 0,0 0 0,0 1 0,0-1 0,0 0 0,0 1 0,1-1 0,3 0 0,23-1 0,0 0 0,0 2 0,0 1 0,32 6 0,30 1 0,-80-7 0,-1 1 0,1 0 0,-1 0 0,11 5 0,22 4 0,78 5 0,14 2 0,-106-12 0,-1 1 0,0 2 0,47 22 0,-27-13 0,-37-14 0,0-1 0,0 2 0,-1-1 0,0 2 0,12 7 0,-20-12 0,10 7 0,0 1 0,-1 0 0,0 1 0,-1 0 0,0 0 0,0 1 0,13 21 0,-18-22 0,0 1 0,0 0 0,-2-1 0,1 1 0,-1 1 0,1 12 0,-2-16 0,-1-4-151,-1-1-1,1 0 0,1 0 0,-1 0 1,0 0-1,1-1 0,-1 1 1,4 4-1,1 1-6674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1 508 24575,'0'-3'0,"0"0"0,1-1 0,-1 1 0,1 0 0,0 0 0,0 0 0,0 0 0,1 0 0,-1 0 0,1 0 0,-1 0 0,1 0 0,0 1 0,0-1 0,0 1 0,5-5 0,3-2 0,1 1 0,21-13 0,-6 3 0,21-14 0,0 2 0,2 2 0,99-41 0,-110 55 0,82-38 0,-101 41 0,-1-2 0,25-20 0,-2 0 0,-31 26 0,-2-1 0,15-16 0,-17 17 0,1-1 0,1 1 0,15-11 0,-23 17 0,0 1 0,1 0 0,-1-1 0,1 1 0,-1 0 0,0 0 0,1-1 0,-1 1 0,1 0 0,-1 0 0,1 0 0,-1 0 0,1 0 0,-1 0 0,1 0 0,-1 0 0,0 0 0,1 0 0,-1 0 0,1 0 0,-1 0 0,1 0 0,-1 0 0,1 0 0,-1 0 0,1 0 0,-1 1 0,1-1 0,-1 0 0,1 1 0,0 0 0,0 0 0,-1 0 0,1 0 0,0 0 0,-1 0 0,1 0 0,-1 0 0,0 1 0,1-1 0,-1 0 0,1 3 0,0 5 0,-1 1 0,0 14 0,0-19 0,-1-2 0,0 14 0,1 1 0,1-1 0,0 0 0,1 0 0,0 0 0,6 17 0,-1-7 0,-2 1 0,4 41 0,-7-44 0,2 20 0,-6 81 0,1-111 24,-1 0 0,0 0 0,-1 0 0,-8 21 0,8-27-189,-1-1 0,0 0 0,0 1 0,0-2 0,-1 1 0,0 0 0,-1-1 0,-11 12 0,8-12-6661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26:10.53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1 367 24575,'3'0'0,"1"0"0,0-1 0,0 0 0,-1 1 0,1-1 0,-1-1 0,1 1 0,-1 0 0,1-1 0,-1 0 0,0 0 0,5-3 0,3-4 0,0 0 0,9-12 0,13-10 0,-21 22 0,0-1 0,-1 0 0,0-1 0,0 0 0,10-14 0,-12 13 0,22-22 0,-21 24 0,0-1 0,11-15 0,-3-2 0,-13 19 0,1 0 0,-1 0 0,1 0 0,1 1 0,0 0 0,0 1 0,11-10 0,-17 16 0,0 1 0,0-1 0,0 0 0,0 1 0,0-1 0,0 1 0,0 0 0,0-1 0,0 1 0,0 0 0,0 0 0,0-1 0,0 1 0,1 0 0,-1 0 0,0 0 0,0 0 0,0 0 0,0 1 0,0-1 0,0 0 0,2 1 0,-1 0 0,0 1 0,0-1 0,0 0 0,-1 1 0,1-1 0,-1 1 0,1-1 0,-1 1 0,1 0 0,-1-1 0,1 4 0,3 4 0,0 0 0,-2 1 0,7 19 0,-5-9 0,2 0 0,1 0 0,0-1 0,1 0 0,20 29 0,-24-39 0,0 1 0,7 18 0,-9-20 0,0 0 0,1-1 0,-1 0 0,1 0 0,1 0 0,5 8 0,0-4 0,-1 0 0,0 1 0,14 24 0,-20-28 0,1-1 0,-2 1 0,1-1 0,-1 1 0,0 0 0,0 0 0,-1 0 0,0 15 0,-1-8-1365,0-1-5461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0 24575,'4'0'0,"0"1"0,0 0 0,0-1 0,0 1 0,0 0 0,0 1 0,-1-1 0,1 1 0,0 0 0,-1 0 0,1 0 0,-1 0 0,1 1 0,-1-1 0,0 1 0,0 0 0,0 0 0,-1 0 0,1 0 0,3 7 0,-1-3 0,-1 0 0,-1 0 0,1 0 0,-1 1 0,-1-1 0,1 1 0,-1 0 0,0 0 0,0 14 0,1-3 28,0-1-1,0 1 0,9 21 1,2 17-1503,-11-45-5351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30T13:31:22.8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44 0 24575,'-1'2'0,"0"0"0,0 0 0,0 0 0,0 0 0,0 0 0,0-1 0,0 1 0,-3 2 0,-1 3 0,1 0 0,0 0 0,1 0 0,0 1 0,0 0 0,1-1 0,0 1 0,0 0 0,0 15 0,0 6 0,4 34 0,0-12 0,-3-28-78,0-15-83,1-1 0,0 0 0,0 1 1,1-1-1,0 1 0,0-1 0,3 9 0,1-4-6665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0:20.276"/>
    </inkml:context>
    <inkml:brush xml:id="br0">
      <inkml:brushProperty name="width" value="0.05" units="cm"/>
      <inkml:brushProperty name="height" value="0.05" units="cm"/>
      <inkml:brushProperty name="color" value="#92D050"/>
    </inkml:brush>
  </inkml:definitions>
  <inkml:trace contextRef="#ctx0" brushRef="#br0">1 1 24575,'90'3'0,"118"21"0,-193-22 0,468 95-1651,-429-85 1241,227 57-669,46 22-732,497 210 0,-553-177 1908,-6 11 0,274 187 0,16 90-97,-390-271 0,172 193 0,-161-131-842,-10 8 1,158 260-1,-139-157-55,149 348-1,205 608 898,-326-699-54,-40 8 3387,-143-468-1035,9 38 782,-35-132-9137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0:20.277"/>
    </inkml:context>
    <inkml:brush xml:id="br0">
      <inkml:brushProperty name="width" value="0.05" units="cm"/>
      <inkml:brushProperty name="height" value="0.05" units="cm"/>
      <inkml:brushProperty name="color" value="#92D050"/>
    </inkml:brush>
  </inkml:definitions>
  <inkml:trace contextRef="#ctx0" brushRef="#br0">35 0 24575,'0'4'0,"-1"1"0,1-1 0,-1 0 0,-2 8 0,-3 11 0,-9 111 0,6-1 0,10 148 0,4-200 0,28 143 0,39 78 0,-54-231 0,189 633-996,34-86 796,-233-600 200,182 382 0,-125-277 0,96 135 0,-73-137-130,160 169-1,-165-207 44,3-4 0,150 105 0,-168-136 87,312 205 0,30-5-439,91 56 125,-406-249 411,158 68-1,106 15-112,-102-39-6,-13 21 784,-162-72-20,40 22 70,19 13-812,56 28 0,-145-87 0,0 3 0,-2 3 0,71 54 0,94 71 0,-187-136 0,168 107 0,-121-70 0,-37-28 0,63 37 0,-58-40 0,48 38 0,-47-31 0,-33-25 0,1-1 0,-1 0 0,20 7 0,-15-7 0,21 11 0,-30-13 0,0-1 0,0-1 0,0 1 0,0-1 0,1-1 0,-1 1 0,0-1 0,11 0 0,5 0 0,32-4 0,-20-3-1365,-21 2-5461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0:20.278"/>
    </inkml:context>
    <inkml:brush xml:id="br0">
      <inkml:brushProperty name="width" value="0.05" units="cm"/>
      <inkml:brushProperty name="height" value="0.05" units="cm"/>
      <inkml:brushProperty name="color" value="#92D050"/>
    </inkml:brush>
  </inkml:definitions>
  <inkml:trace contextRef="#ctx0" brushRef="#br0">52 4056 24575,'-2'0'0,"1"0"0,0 0 0,0-1 0,0 1 0,-1 0 0,1-1 0,0 1 0,0-1 0,0 0 0,0 1 0,0-1 0,0 0 0,0 0 0,0 1 0,0-1 0,1 0 0,-1 0 0,0 0 0,0 0 0,1 0 0,-2-2 0,-9-25 0,6 10 0,1-1 0,1 0 0,-2-37 0,7-61 0,0 73 0,2-1 0,2 1 0,2 0 0,25-78 0,27-30-96,5 2 1,101-164-1,-81 175-382,5 5 1,7 3-1,142-148 1,501-427-1886,-599 594 2410,295-175 0,174-32-2886,646-203 991,-1224 511 2004,162-53 1439,-63 28 2612,-111 30-3155,0 0 0,26-14 0,18-6-1013,-28 14-39,0 2 0,1 1 0,0 2 0,1 1 0,59 0 0,-71 5 0,-1 0 0,38-7 0,-17 2 0,1 3 0,76 3 0,-43 2 0,-39-3 0,-1 3 0,1 1 0,43 9 0,-43-3 0,1 0 0,-2 1 0,45 18 0,-81-26 0,0 0 0,0 0 0,0 0 0,0 0 0,0 1 0,0 0 0,-1 0 0,1 0 0,3 5 0,-6-7 0,0 0 0,-1-1 0,1 1 0,-1 0 0,0 0 0,1 0 0,-1 0 0,0 0 0,1-1 0,-1 1 0,0 0 0,0 0 0,0 0 0,0 0 0,0 0 0,0 0 0,0 0 0,0 0 0,0 0 0,0 1 0,-1-1 0,0 1 0,0-1 0,0 0 0,0 1 0,0-1 0,0 0 0,0 0 0,0 0 0,0 0 0,0 0 0,-1 0 0,1 0 0,0 0 0,-1 0 0,1-1 0,-2 2 0,-2 0 0,0-1 0,-1 1 0,1-1 0,-9 2 0,9-3 0,-1 1 0,1 1 0,-1-1 0,-6 3 0,-3 3 0,0 1 0,0 0 0,1 1 0,0 0 0,1 1 0,0 1 0,1 0 0,0 1 0,0 0 0,1 1 0,1 0 0,0 0 0,-14 28 0,-31 57 0,13-25 0,-2 5 0,-24 46 0,-169 361 0,166-328 0,41-85 0,-3-1 0,-50 77 0,27-72 0,-2-2 0,-86 84 0,78-88 0,-43 42 0,42-47 0,-162 143 0,-61 14 0,258-199 0,-1-1 0,0-1 0,-2-2 0,0-1 0,-65 21 0,-767 220-648,790-238 636,-90 27 122,-315 76 440,-44-37-550,194-40 0,298-40 0,1 1 0,-1 1 0,1 2 0,1 2 0,0 1 0,-37 22 0,-16 7 0,61-32 0,0 1 0,1 0 0,0 2 0,1 1 0,-27 23 0,26-16 0,-41 29 0,55-44 0,1 1 0,0 0 0,1 0 0,0 0 0,0 1 0,1 0 0,0 0 0,-10 20 0,-7 12 0,12-27-1365,-1-1-5461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09:02.80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09:11.08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4.2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24575,'1'5'0,"0"1"0,0-1 0,1 0 0,0 0 0,0 1 0,0-1 0,1-1 0,-1 1 0,5 5 0,58 102 0,-18-28 0,-21-35 0,-20-34 0,2-1 0,15 25 0,-15-30 0,-1 1 0,-1 1 0,0-1 0,0 1 0,6 16 0,-5-7 0,-1 1 0,5 26 0,-3 4 0,-2 0 0,0 55 0,-5-29 0,-3 82 0,-1-141 0,0 0 0,-9 26 0,3-7 0,5-25 0,0-1 0,-1 1 0,0-1 0,0 0 0,-1 0 0,-1-1 0,0 1 0,0-1 0,-1-1 0,0 0 0,-17 15 0,17-16 0,0 1 0,-11 16 0,13-16 0,0 0 0,-1-1 0,-10 10 0,5-7-341,-2 0 0,1-2-1,-27 16 1,24-17-6485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4T19:09:14.0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6.4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88 1 24575,'-2'0'0,"1"0"0,-1 1 0,1-1 0,-1 0 0,1 1 0,0 0 0,-1-1 0,1 1 0,0 0 0,-1 0 0,1-1 0,0 1 0,0 0 0,0 0 0,0 0 0,0 1 0,0-1 0,0 0 0,0 0 0,0 0 0,0 1 0,1-1 0,-1 0 0,0 1 0,1-1 0,-1 3 0,-1 3 0,0 0 0,0 0 0,-1 13 0,1 10 0,2 37 0,2-45 0,-2-1 0,-1 0 0,-1 1 0,-5 25 0,5-37-113,-1 2-137,0 0-1,0 0 1,-1-1-1,-10 19 1,5-13-6576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7.3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0 24575,'4'0'0,"4"0"0,4 3 0,5 2 0,-2 3 0,4 0 0,-2 2 0,1 0 0,-4 2 0,0-2 0,-2 5 0,-1 3 0,3-1 0,-3-1 0,-2 1 0,-3-2-8191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 1 24575,'1'0'0,"0"0"0,-1 0 0,1 1 0,-1-1 0,1 0 0,-1 1 0,1-1 0,-1 0 0,1 1 0,-1-1 0,1 1 0,-1-1 0,0 1 0,1-1 0,-1 1 0,0-1 0,1 1 0,-1-1 0,0 1 0,0-1 0,0 1 0,1-1 0,-1 1 0,0 0 0,0 0 0,3 20 0,-2-19 0,0 19 0,0 1 0,-1-1 0,-1 1 0,-7 37 0,-27 85 0,33-138 0,1-2 0,-27 104 0,24-86 0,1 1 0,-1 44 0,3-44 0,-6 37 0,0 7 0,6 92 0,1-89 0,1-55 0,0 0 0,1 0 0,1 0 0,0 0 0,1-1 0,0 1 0,1-1 0,13 25 0,-8-24 0,20 24 0,-10-14 0,-17-21 0,40 48 0,-37-46 0,0 0 0,0 0 0,0-1 0,1 0 0,0-1 0,9 5 0,11 4 0,-10-6 0,25 16 0,-36-20 0,1 1 0,-1-1 0,1 0 0,0-1 0,0 0 0,0 0 0,0-1 0,0 1 0,9-1 0,11 0 0,31-3 0,-15 1 0,-30 0-119,-3 1-89,0 0 1,0 0-1,0 1 0,1 0 1,15 5-1,-15-3-6618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24575,'0'11'0,"0"1"0,4 22 0,-2-29 0,-1 0 0,1 0 0,0 0 0,0 0 0,0 0 0,1 0 0,-1-1 0,6 8 0,-1-3 0,-2-3 0,0 1 0,0-1 0,1-1 0,-1 1 0,14 9 0,-3-3 0,0 1 0,-1 1 0,17 18 0,-14-12 0,24 18 0,-29-25 0,0 0 0,-1 1 0,0 0 0,-1 1 0,13 23 0,-3-5 0,27 44 0,-34-58 0,-4-6 0,0 0 0,0 1 0,-2 0 0,1 1 0,-2 0 0,0 0 0,5 18 0,-3-5 0,1 0 0,1-1 0,20 33 0,-12-23 0,-16-30 0,-1 1 0,1 0 0,-1-1 0,-1 1 0,1 0 0,-1 0 0,0 12 0,4 26 0,1-11 0,-3 0 0,0 0 0,-5 57 0,1-27 0,1-57-273,0 0 0,-1 0 0,0 0 0,-3 11 0,0-7-6553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24575,'9'19'0,"-1"0"0,0 0 0,-2 1 0,0 0 0,-1 0 0,-1 1 0,1 23 0,-2 148 0,-5-105 0,2-66 0,0 21 0,1 0 0,9 49 0,-7-64 0,1 48 0,-4-46 0,6 38 0,1-19 0,-4-24 0,0-1 0,9 27 0,-7-30 0,0-1 0,-2 1 0,3 31 0,-5 59 0,0 7 0,7-47 0,1 21 0,-8 300 0,-3-189 0,2-195 0,-1 0 0,0 0 0,-1-1 0,1 1 0,-2-1 0,1 1 0,-4 6 0,3-5 0,-1 1 0,-3 16 0,-5 88 0,3-32 0,-3 7 0,6-31 104,6-40-839,-7 30 1,3-33-6092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1 24575,'1'55'0,"9"69"0,7-18 0,-11-75 0,-5-20 0,1 0 0,1 0 0,6 18 0,-1-5 0,0 1 0,-2 0 0,-1 0 0,3 32 0,5 62 0,4 19 0,-10-55 0,-7-57 0,7 39 0,0-10 0,-2 0 0,-5 99 0,-1-65 0,1 536 0,-2-598 0,-1 0 0,-10 43 0,10-56 0,-1 4 0,3-7 0,-1 0 0,-1-1 0,0 1 0,0-1 0,-1 0 0,0 0 0,-7 10 0,3-6 0,0-1 0,2 2 0,-1-1 0,-7 27 0,-9 21 0,10-27 57,9-25-412,1 0-1,-2 0 1,-4 10-1,2-11-6470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4 190 24575,'0'-4'0,"0"1"0,1 0 0,-1 0 0,1-1 0,0 1 0,0 0 0,0 0 0,0 0 0,1 0 0,-1 0 0,1 0 0,0 1 0,0-1 0,0 0 0,0 1 0,0-1 0,4-2 0,5-4 0,0 1 0,24-14 0,-3 2 0,-14 6 0,1 1 0,1 1 0,0 1 0,26-11 0,-45 22 0,-1 0 0,1-1 0,0 1 0,-1 0 0,1 0 0,0-1 0,-1 1 0,1 0 0,0 0 0,-1 0 0,1 0 0,0 0 0,-1 0 0,1 0 0,0 0 0,-1 0 0,2 1 0,-2-1 0,0 0 0,0 1 0,0-1 0,0 0 0,0 0 0,0 1 0,0-1 0,0 0 0,0 1 0,0-1 0,0 0 0,0 0 0,0 1 0,0-1 0,0 0 0,0 1 0,0-1 0,-1 0 0,1 0 0,0 1 0,0-1 0,0 0 0,0 0 0,-1 1 0,1-1 0,-18 18 0,-64 40 0,-21 16 0,101-72 0,1-1 0,-1 0 0,1 0 0,-1 0 0,0 0 0,0 0 0,1 0 0,-1 0 0,0-1 0,0 1 0,0-1 0,-3 1 0,4-1 0,0 0 0,1 0 0,-1 0 0,0-1 0,0 1 0,0 0 0,0-1 0,1 1 0,-1 0 0,0-1 0,0 1 0,0-1 0,1 1 0,-1-1 0,0 1 0,1-1 0,-1 0 0,1 1 0,-1-1 0,1 0 0,-1 0 0,1 1 0,-1-1 0,1 0 0,0 0 0,-1 0 0,1 1 0,0-1 0,-1-2 0,-2-14-1365,1 0-5461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227 15 24575,'-39'1'0,"10"0"0,0-2 0,0 0 0,-56-11 0,69 10 0,25 7 0,24 10 0,40 9-1365,-59-19-5461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06:24.6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73 24575,'37'1'0,"-19"0"0,0-1 0,29-3 0,-35-1 0,-1 0 0,1 0 0,-1-1 0,0-1 0,0 0 0,12-9 0,13-13 0,-75 67-14,24-24-257,0 0 1,0-1 0,-1 0 0,-23 13 0,28-21-6556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9T16:14:10.6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240 0 24575,'-9'11'0,"1"1"0,0-1 0,-8 17 0,2-4 0,-35 46 0,33-50 0,2 0 0,-22 40 0,26-41 0,1 1 0,1 0 0,1 0 0,1 1 0,1 0 0,0 0 0,-2 31 0,6-30-682,-6 23-1,3-23-6143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DC7AE-3C46-4C9B-842A-ED445822751D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F4E95E-A969-4402-8C02-F8074CD4AE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25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F4E95E-A969-4402-8C02-F8074CD4AEE8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876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BD2339-0C37-35AA-AC28-F7D932FF5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BB52E10-2963-0A58-58C0-FC9BE33C6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9B787E-EE72-052F-A69C-B4098047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2DE7A3-4D0E-DD58-89B2-638C5F52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60754D-ABA8-4056-EAA8-D430D4F67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386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21F202-D574-3021-F34B-552362A71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2DAD84-372F-8197-2096-52637C0563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99D0F3-B270-ECF1-CC22-03177D6A0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E4B89C-9CFC-2486-A1E6-E965B5FDF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F0A5DB-282E-2B8E-0F70-2651BC8B9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544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C0087A8-C7F7-A98D-FD24-C1C00FFA5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63CD3B3-50CC-C430-A1B1-25F80F55DB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50C9CA-3A96-CB5F-3606-66D5388E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C82DD-00BF-10A2-41F9-531D24137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527562D-922D-BA32-1FBA-24F73995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28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D1E042B-67C5-634E-10AF-D1AA9289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F677BE-720B-2C67-743A-D6AD6C028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EC5889E-2445-C294-8F06-FADCEBF5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86B5F-93E3-5BF7-CF46-CD0998093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10F5BD-7D43-E616-039E-0429893AE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812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183FD9C-0632-A33D-2B7A-936A34D69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DC5FE0F-C275-E27B-BED7-5951FE3782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60F9C2A-FC0F-9E1E-ACE6-2062DC7B3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AB29DE-46C0-E794-7915-C46A4589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3FF942E-E279-031C-9443-D3D626EB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342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953576-6CAC-295E-A5BF-B7683C084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EB61B7-786A-BE01-9F5B-F41B5765A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C2E3536-8004-55A3-2717-A3146F7F5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7E2C73-3A75-D40E-6851-58FC2F5D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3256139-ECF8-CF6F-A812-1DD795085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D966EE8-7280-C72B-DD22-3F37886F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038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D8BF9A-B7A0-DFE2-36ED-A1A6D09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3A977F-94BC-BA53-7275-A8B2F5941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450910-8A22-4523-1484-F30C53EA30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1E28BD08-0846-7117-3F47-EC59C4581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2D8D7A5-4A56-1760-BE10-37128C6D9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A20AC5D-8A1D-D902-1CA7-7B5D3EB77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D0367BF-CE1C-7541-0454-B88011270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D7EE4BA-7B3E-4266-BD3B-46363F4A9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010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D17FD5-E6B3-CC52-328F-398BBB2AF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5DAB0BA-D790-B633-AC69-C11E6A160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2B3AFFA-E143-F676-93AD-52EE47971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A0F9EB7-D93A-4C20-F014-C76CF8293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9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BECECF3-5618-EC94-C6E4-DCC7B8C16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2140061-9B5D-B778-3266-D0FB3C896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6C1505-F5D6-E3F2-B249-ACB4641B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51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ED485E-4178-0644-2690-CADAE0E9D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36183B-065B-4BB9-07A3-DCCD8E6DE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7B027C1-6FE5-28AD-6B44-C72E71680C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90BD9B9-5304-1E25-1EC2-706E29583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F58C76A-2A97-5753-1C19-D18EAE7A4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48CAC6-2C3B-66CE-EE26-5E67E30B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416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6B960-7131-1C2A-4477-8F923D4F9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CB23835-EFEA-C575-6F44-9CFF4D0DE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54F89A6-8347-4D82-58AA-FC574D817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C4F9936-AF94-9207-A2D7-671D5892E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7313E2A-775F-262D-D419-16B623A7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610A19-5214-1CC5-2A11-73D660026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74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562F3B-AF15-5B1C-D8A1-ADEF0873D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41262BB-17D4-1CBA-8444-9A2B42775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5F905FB-EA53-CDFE-F893-6016F2B7DF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3C20F-4D69-419A-B291-B558478ACA71}" type="datetimeFigureOut">
              <a:rPr lang="zh-CN" altLang="en-US" smtClean="0"/>
              <a:t>2023/4/21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2FEB1B-DB38-A781-A27F-A0F6E0B160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81937C-024D-FEF3-1D42-592520CAF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1880F-09AA-420B-966D-012EA08A55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075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11.png"/><Relationship Id="rId12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customXml" Target="../ink/ink51.xml"/><Relationship Id="rId11" Type="http://schemas.openxmlformats.org/officeDocument/2006/relationships/image" Target="../media/image1310.png"/><Relationship Id="rId5" Type="http://schemas.openxmlformats.org/officeDocument/2006/relationships/image" Target="../media/image140.png"/><Relationship Id="rId10" Type="http://schemas.openxmlformats.org/officeDocument/2006/relationships/customXml" Target="../ink/ink53.xml"/><Relationship Id="rId4" Type="http://schemas.openxmlformats.org/officeDocument/2006/relationships/customXml" Target="../ink/ink50.xml"/><Relationship Id="rId9" Type="http://schemas.openxmlformats.org/officeDocument/2006/relationships/image" Target="../media/image3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7.xml"/><Relationship Id="rId3" Type="http://schemas.openxmlformats.org/officeDocument/2006/relationships/image" Target="../media/image140.png"/><Relationship Id="rId7" Type="http://schemas.openxmlformats.org/officeDocument/2006/relationships/image" Target="../media/image311.png"/><Relationship Id="rId2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.xml"/><Relationship Id="rId5" Type="http://schemas.openxmlformats.org/officeDocument/2006/relationships/image" Target="../media/image211.png"/><Relationship Id="rId4" Type="http://schemas.openxmlformats.org/officeDocument/2006/relationships/customXml" Target="../ink/ink55.xml"/><Relationship Id="rId9" Type="http://schemas.openxmlformats.org/officeDocument/2006/relationships/image" Target="../media/image13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.xml"/><Relationship Id="rId13" Type="http://schemas.openxmlformats.org/officeDocument/2006/relationships/image" Target="../media/image160.png"/><Relationship Id="rId18" Type="http://schemas.openxmlformats.org/officeDocument/2006/relationships/customXml" Target="../ink/ink65.xml"/><Relationship Id="rId3" Type="http://schemas.openxmlformats.org/officeDocument/2006/relationships/audio" Target="../media/audio2.wav"/><Relationship Id="rId21" Type="http://schemas.openxmlformats.org/officeDocument/2006/relationships/image" Target="../media/image20.png"/><Relationship Id="rId7" Type="http://schemas.openxmlformats.org/officeDocument/2006/relationships/image" Target="../media/image150.png"/><Relationship Id="rId12" Type="http://schemas.openxmlformats.org/officeDocument/2006/relationships/customXml" Target="../ink/ink62.xml"/><Relationship Id="rId17" Type="http://schemas.openxmlformats.org/officeDocument/2006/relationships/image" Target="../media/image18.png"/><Relationship Id="rId2" Type="http://schemas.openxmlformats.org/officeDocument/2006/relationships/audio" Target="../media/audio1.wav"/><Relationship Id="rId16" Type="http://schemas.openxmlformats.org/officeDocument/2006/relationships/customXml" Target="../ink/ink64.xml"/><Relationship Id="rId20" Type="http://schemas.openxmlformats.org/officeDocument/2006/relationships/customXml" Target="../ink/ink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9.xml"/><Relationship Id="rId11" Type="http://schemas.openxmlformats.org/officeDocument/2006/relationships/image" Target="../media/image7.png"/><Relationship Id="rId5" Type="http://schemas.openxmlformats.org/officeDocument/2006/relationships/image" Target="../media/image141.png"/><Relationship Id="rId15" Type="http://schemas.openxmlformats.org/officeDocument/2006/relationships/image" Target="../media/image17.png"/><Relationship Id="rId10" Type="http://schemas.openxmlformats.org/officeDocument/2006/relationships/customXml" Target="../ink/ink61.xml"/><Relationship Id="rId19" Type="http://schemas.openxmlformats.org/officeDocument/2006/relationships/image" Target="../media/image19.png"/><Relationship Id="rId4" Type="http://schemas.openxmlformats.org/officeDocument/2006/relationships/customXml" Target="../ink/ink58.xml"/><Relationship Id="rId9" Type="http://schemas.openxmlformats.org/officeDocument/2006/relationships/image" Target="../media/image6.png"/><Relationship Id="rId14" Type="http://schemas.openxmlformats.org/officeDocument/2006/relationships/customXml" Target="../ink/ink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customXml" Target="../ink/ink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9.xml"/><Relationship Id="rId5" Type="http://schemas.openxmlformats.org/officeDocument/2006/relationships/image" Target="../media/image22.png"/><Relationship Id="rId4" Type="http://schemas.openxmlformats.org/officeDocument/2006/relationships/customXml" Target="../ink/ink6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72.xml"/><Relationship Id="rId13" Type="http://schemas.openxmlformats.org/officeDocument/2006/relationships/image" Target="../media/image18.png"/><Relationship Id="rId18" Type="http://schemas.openxmlformats.org/officeDocument/2006/relationships/customXml" Target="../ink/ink77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0.png"/><Relationship Id="rId7" Type="http://schemas.openxmlformats.org/officeDocument/2006/relationships/image" Target="../media/image150.png"/><Relationship Id="rId12" Type="http://schemas.openxmlformats.org/officeDocument/2006/relationships/customXml" Target="../ink/ink74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audio" Target="../media/media3.wav"/><Relationship Id="rId16" Type="http://schemas.openxmlformats.org/officeDocument/2006/relationships/customXml" Target="../ink/ink76.xml"/><Relationship Id="rId20" Type="http://schemas.openxmlformats.org/officeDocument/2006/relationships/customXml" Target="../ink/ink78.xml"/><Relationship Id="rId1" Type="http://schemas.microsoft.com/office/2007/relationships/media" Target="../media/media3.wav"/><Relationship Id="rId6" Type="http://schemas.openxmlformats.org/officeDocument/2006/relationships/customXml" Target="../ink/ink71.xml"/><Relationship Id="rId11" Type="http://schemas.openxmlformats.org/officeDocument/2006/relationships/image" Target="../media/image17.png"/><Relationship Id="rId24" Type="http://schemas.openxmlformats.org/officeDocument/2006/relationships/customXml" Target="../ink/ink80.xml"/><Relationship Id="rId5" Type="http://schemas.openxmlformats.org/officeDocument/2006/relationships/image" Target="../media/image141.png"/><Relationship Id="rId15" Type="http://schemas.openxmlformats.org/officeDocument/2006/relationships/image" Target="../media/image19.png"/><Relationship Id="rId23" Type="http://schemas.openxmlformats.org/officeDocument/2006/relationships/image" Target="../media/image230.png"/><Relationship Id="rId10" Type="http://schemas.openxmlformats.org/officeDocument/2006/relationships/customXml" Target="../ink/ink73.xml"/><Relationship Id="rId19" Type="http://schemas.openxmlformats.org/officeDocument/2006/relationships/image" Target="../media/image210.png"/><Relationship Id="rId4" Type="http://schemas.openxmlformats.org/officeDocument/2006/relationships/customXml" Target="../ink/ink70.xml"/><Relationship Id="rId9" Type="http://schemas.openxmlformats.org/officeDocument/2006/relationships/image" Target="../media/image160.png"/><Relationship Id="rId14" Type="http://schemas.openxmlformats.org/officeDocument/2006/relationships/customXml" Target="../ink/ink75.xml"/><Relationship Id="rId22" Type="http://schemas.openxmlformats.org/officeDocument/2006/relationships/customXml" Target="../ink/ink7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19.png"/><Relationship Id="rId18" Type="http://schemas.openxmlformats.org/officeDocument/2006/relationships/customXml" Target="../ink/ink89.xml"/><Relationship Id="rId3" Type="http://schemas.openxmlformats.org/officeDocument/2006/relationships/image" Target="../media/image141.png"/><Relationship Id="rId21" Type="http://schemas.openxmlformats.org/officeDocument/2006/relationships/image" Target="../media/image230.png"/><Relationship Id="rId7" Type="http://schemas.openxmlformats.org/officeDocument/2006/relationships/image" Target="../media/image160.png"/><Relationship Id="rId12" Type="http://schemas.openxmlformats.org/officeDocument/2006/relationships/customXml" Target="../ink/ink86.xml"/><Relationship Id="rId17" Type="http://schemas.openxmlformats.org/officeDocument/2006/relationships/image" Target="../media/image210.png"/><Relationship Id="rId2" Type="http://schemas.openxmlformats.org/officeDocument/2006/relationships/customXml" Target="../ink/ink81.xml"/><Relationship Id="rId16" Type="http://schemas.openxmlformats.org/officeDocument/2006/relationships/customXml" Target="../ink/ink88.xml"/><Relationship Id="rId20" Type="http://schemas.openxmlformats.org/officeDocument/2006/relationships/customXml" Target="../ink/ink9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85.xml"/><Relationship Id="rId19" Type="http://schemas.openxmlformats.org/officeDocument/2006/relationships/image" Target="../media/image220.png"/><Relationship Id="rId4" Type="http://schemas.openxmlformats.org/officeDocument/2006/relationships/customXml" Target="../ink/ink82.xml"/><Relationship Id="rId9" Type="http://schemas.openxmlformats.org/officeDocument/2006/relationships/image" Target="../media/image17.png"/><Relationship Id="rId14" Type="http://schemas.openxmlformats.org/officeDocument/2006/relationships/customXml" Target="../ink/ink87.xml"/><Relationship Id="rId22" Type="http://schemas.openxmlformats.org/officeDocument/2006/relationships/customXml" Target="../ink/ink9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95.xml"/><Relationship Id="rId13" Type="http://schemas.openxmlformats.org/officeDocument/2006/relationships/image" Target="../media/image19.png"/><Relationship Id="rId18" Type="http://schemas.openxmlformats.org/officeDocument/2006/relationships/customXml" Target="../ink/ink100.xml"/><Relationship Id="rId3" Type="http://schemas.openxmlformats.org/officeDocument/2006/relationships/image" Target="../media/image141.png"/><Relationship Id="rId21" Type="http://schemas.openxmlformats.org/officeDocument/2006/relationships/image" Target="../media/image230.png"/><Relationship Id="rId7" Type="http://schemas.openxmlformats.org/officeDocument/2006/relationships/image" Target="../media/image160.png"/><Relationship Id="rId12" Type="http://schemas.openxmlformats.org/officeDocument/2006/relationships/customXml" Target="../ink/ink97.xml"/><Relationship Id="rId17" Type="http://schemas.openxmlformats.org/officeDocument/2006/relationships/image" Target="../media/image210.png"/><Relationship Id="rId2" Type="http://schemas.openxmlformats.org/officeDocument/2006/relationships/customXml" Target="../ink/ink92.xml"/><Relationship Id="rId16" Type="http://schemas.openxmlformats.org/officeDocument/2006/relationships/customXml" Target="../ink/ink99.xml"/><Relationship Id="rId20" Type="http://schemas.openxmlformats.org/officeDocument/2006/relationships/customXml" Target="../ink/ink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4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96.xml"/><Relationship Id="rId19" Type="http://schemas.openxmlformats.org/officeDocument/2006/relationships/image" Target="../media/image220.png"/><Relationship Id="rId4" Type="http://schemas.openxmlformats.org/officeDocument/2006/relationships/customXml" Target="../ink/ink93.xml"/><Relationship Id="rId9" Type="http://schemas.openxmlformats.org/officeDocument/2006/relationships/image" Target="../media/image17.png"/><Relationship Id="rId14" Type="http://schemas.openxmlformats.org/officeDocument/2006/relationships/customXml" Target="../ink/ink98.xml"/><Relationship Id="rId22" Type="http://schemas.openxmlformats.org/officeDocument/2006/relationships/customXml" Target="../ink/ink10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5.xml"/><Relationship Id="rId13" Type="http://schemas.openxmlformats.org/officeDocument/2006/relationships/image" Target="../media/image18.png"/><Relationship Id="rId18" Type="http://schemas.openxmlformats.org/officeDocument/2006/relationships/customXml" Target="../ink/ink110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220.png"/><Relationship Id="rId7" Type="http://schemas.openxmlformats.org/officeDocument/2006/relationships/image" Target="../media/image150.png"/><Relationship Id="rId12" Type="http://schemas.openxmlformats.org/officeDocument/2006/relationships/customXml" Target="../ink/ink107.xml"/><Relationship Id="rId17" Type="http://schemas.openxmlformats.org/officeDocument/2006/relationships/image" Target="../media/image20.png"/><Relationship Id="rId25" Type="http://schemas.openxmlformats.org/officeDocument/2006/relationships/image" Target="../media/image24.png"/><Relationship Id="rId2" Type="http://schemas.openxmlformats.org/officeDocument/2006/relationships/audio" Target="../media/media3.wav"/><Relationship Id="rId16" Type="http://schemas.openxmlformats.org/officeDocument/2006/relationships/customXml" Target="../ink/ink109.xml"/><Relationship Id="rId20" Type="http://schemas.openxmlformats.org/officeDocument/2006/relationships/customXml" Target="../ink/ink111.xml"/><Relationship Id="rId1" Type="http://schemas.microsoft.com/office/2007/relationships/media" Target="../media/media3.wav"/><Relationship Id="rId6" Type="http://schemas.openxmlformats.org/officeDocument/2006/relationships/customXml" Target="../ink/ink104.xml"/><Relationship Id="rId11" Type="http://schemas.openxmlformats.org/officeDocument/2006/relationships/image" Target="../media/image17.png"/><Relationship Id="rId24" Type="http://schemas.openxmlformats.org/officeDocument/2006/relationships/customXml" Target="../ink/ink113.xml"/><Relationship Id="rId5" Type="http://schemas.openxmlformats.org/officeDocument/2006/relationships/image" Target="../media/image141.png"/><Relationship Id="rId15" Type="http://schemas.openxmlformats.org/officeDocument/2006/relationships/image" Target="../media/image19.png"/><Relationship Id="rId23" Type="http://schemas.openxmlformats.org/officeDocument/2006/relationships/image" Target="../media/image230.png"/><Relationship Id="rId10" Type="http://schemas.openxmlformats.org/officeDocument/2006/relationships/customXml" Target="../ink/ink106.xml"/><Relationship Id="rId19" Type="http://schemas.openxmlformats.org/officeDocument/2006/relationships/image" Target="../media/image210.png"/><Relationship Id="rId4" Type="http://schemas.openxmlformats.org/officeDocument/2006/relationships/customXml" Target="../ink/ink103.xml"/><Relationship Id="rId9" Type="http://schemas.openxmlformats.org/officeDocument/2006/relationships/image" Target="../media/image160.png"/><Relationship Id="rId14" Type="http://schemas.openxmlformats.org/officeDocument/2006/relationships/customXml" Target="../ink/ink108.xml"/><Relationship Id="rId22" Type="http://schemas.openxmlformats.org/officeDocument/2006/relationships/customXml" Target="../ink/ink1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.xml"/><Relationship Id="rId13" Type="http://schemas.openxmlformats.org/officeDocument/2006/relationships/image" Target="../media/image19.png"/><Relationship Id="rId18" Type="http://schemas.openxmlformats.org/officeDocument/2006/relationships/customXml" Target="../ink/ink122.xml"/><Relationship Id="rId3" Type="http://schemas.openxmlformats.org/officeDocument/2006/relationships/image" Target="../media/image141.png"/><Relationship Id="rId21" Type="http://schemas.openxmlformats.org/officeDocument/2006/relationships/image" Target="../media/image230.png"/><Relationship Id="rId7" Type="http://schemas.openxmlformats.org/officeDocument/2006/relationships/image" Target="../media/image160.png"/><Relationship Id="rId12" Type="http://schemas.openxmlformats.org/officeDocument/2006/relationships/customXml" Target="../ink/ink119.xml"/><Relationship Id="rId17" Type="http://schemas.openxmlformats.org/officeDocument/2006/relationships/image" Target="../media/image210.png"/><Relationship Id="rId2" Type="http://schemas.openxmlformats.org/officeDocument/2006/relationships/customXml" Target="../ink/ink114.xml"/><Relationship Id="rId16" Type="http://schemas.openxmlformats.org/officeDocument/2006/relationships/customXml" Target="../ink/ink121.xml"/><Relationship Id="rId20" Type="http://schemas.openxmlformats.org/officeDocument/2006/relationships/customXml" Target="../ink/ink1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.xml"/><Relationship Id="rId11" Type="http://schemas.openxmlformats.org/officeDocument/2006/relationships/image" Target="../media/image18.png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10" Type="http://schemas.openxmlformats.org/officeDocument/2006/relationships/customXml" Target="../ink/ink118.xml"/><Relationship Id="rId19" Type="http://schemas.openxmlformats.org/officeDocument/2006/relationships/image" Target="../media/image220.png"/><Relationship Id="rId4" Type="http://schemas.openxmlformats.org/officeDocument/2006/relationships/customXml" Target="../ink/ink115.xml"/><Relationship Id="rId9" Type="http://schemas.openxmlformats.org/officeDocument/2006/relationships/image" Target="../media/image17.png"/><Relationship Id="rId14" Type="http://schemas.openxmlformats.org/officeDocument/2006/relationships/customXml" Target="../ink/ink120.xml"/><Relationship Id="rId22" Type="http://schemas.openxmlformats.org/officeDocument/2006/relationships/customXml" Target="../ink/ink12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8.xml"/><Relationship Id="rId13" Type="http://schemas.openxmlformats.org/officeDocument/2006/relationships/image" Target="../media/image19.png"/><Relationship Id="rId18" Type="http://schemas.openxmlformats.org/officeDocument/2006/relationships/customXml" Target="../ink/ink133.xml"/><Relationship Id="rId26" Type="http://schemas.openxmlformats.org/officeDocument/2006/relationships/customXml" Target="../ink/ink137.xml"/><Relationship Id="rId3" Type="http://schemas.openxmlformats.org/officeDocument/2006/relationships/image" Target="../media/image141.png"/><Relationship Id="rId21" Type="http://schemas.openxmlformats.org/officeDocument/2006/relationships/image" Target="../media/image230.png"/><Relationship Id="rId7" Type="http://schemas.openxmlformats.org/officeDocument/2006/relationships/image" Target="../media/image160.png"/><Relationship Id="rId12" Type="http://schemas.openxmlformats.org/officeDocument/2006/relationships/customXml" Target="../ink/ink130.xml"/><Relationship Id="rId17" Type="http://schemas.openxmlformats.org/officeDocument/2006/relationships/image" Target="../media/image210.png"/><Relationship Id="rId25" Type="http://schemas.openxmlformats.org/officeDocument/2006/relationships/image" Target="../media/image25.png"/><Relationship Id="rId2" Type="http://schemas.openxmlformats.org/officeDocument/2006/relationships/customXml" Target="../ink/ink125.xml"/><Relationship Id="rId16" Type="http://schemas.openxmlformats.org/officeDocument/2006/relationships/customXml" Target="../ink/ink132.xml"/><Relationship Id="rId20" Type="http://schemas.openxmlformats.org/officeDocument/2006/relationships/customXml" Target="../ink/ink134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7.xml"/><Relationship Id="rId11" Type="http://schemas.openxmlformats.org/officeDocument/2006/relationships/image" Target="../media/image18.png"/><Relationship Id="rId24" Type="http://schemas.openxmlformats.org/officeDocument/2006/relationships/customXml" Target="../ink/ink136.xml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38.xml"/><Relationship Id="rId10" Type="http://schemas.openxmlformats.org/officeDocument/2006/relationships/customXml" Target="../ink/ink129.xml"/><Relationship Id="rId19" Type="http://schemas.openxmlformats.org/officeDocument/2006/relationships/image" Target="../media/image220.png"/><Relationship Id="rId4" Type="http://schemas.openxmlformats.org/officeDocument/2006/relationships/customXml" Target="../ink/ink126.xml"/><Relationship Id="rId9" Type="http://schemas.openxmlformats.org/officeDocument/2006/relationships/image" Target="../media/image17.png"/><Relationship Id="rId14" Type="http://schemas.openxmlformats.org/officeDocument/2006/relationships/customXml" Target="../ink/ink131.xml"/><Relationship Id="rId22" Type="http://schemas.openxmlformats.org/officeDocument/2006/relationships/customXml" Target="../ink/ink135.xml"/><Relationship Id="rId27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2.xml"/><Relationship Id="rId13" Type="http://schemas.openxmlformats.org/officeDocument/2006/relationships/image" Target="../media/image19.png"/><Relationship Id="rId18" Type="http://schemas.openxmlformats.org/officeDocument/2006/relationships/customXml" Target="../ink/ink147.xml"/><Relationship Id="rId26" Type="http://schemas.openxmlformats.org/officeDocument/2006/relationships/customXml" Target="../ink/ink151.xml"/><Relationship Id="rId3" Type="http://schemas.openxmlformats.org/officeDocument/2006/relationships/image" Target="../media/image141.png"/><Relationship Id="rId21" Type="http://schemas.openxmlformats.org/officeDocument/2006/relationships/image" Target="../media/image230.png"/><Relationship Id="rId7" Type="http://schemas.openxmlformats.org/officeDocument/2006/relationships/image" Target="../media/image160.png"/><Relationship Id="rId12" Type="http://schemas.openxmlformats.org/officeDocument/2006/relationships/customXml" Target="../ink/ink144.xml"/><Relationship Id="rId17" Type="http://schemas.openxmlformats.org/officeDocument/2006/relationships/image" Target="../media/image210.png"/><Relationship Id="rId25" Type="http://schemas.openxmlformats.org/officeDocument/2006/relationships/image" Target="../media/image25.png"/><Relationship Id="rId2" Type="http://schemas.openxmlformats.org/officeDocument/2006/relationships/customXml" Target="../ink/ink139.xml"/><Relationship Id="rId16" Type="http://schemas.openxmlformats.org/officeDocument/2006/relationships/customXml" Target="../ink/ink146.xml"/><Relationship Id="rId20" Type="http://schemas.openxmlformats.org/officeDocument/2006/relationships/customXml" Target="../ink/ink148.xml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1.xml"/><Relationship Id="rId11" Type="http://schemas.openxmlformats.org/officeDocument/2006/relationships/image" Target="../media/image18.png"/><Relationship Id="rId24" Type="http://schemas.openxmlformats.org/officeDocument/2006/relationships/customXml" Target="../ink/ink150.xml"/><Relationship Id="rId5" Type="http://schemas.openxmlformats.org/officeDocument/2006/relationships/image" Target="../media/image150.png"/><Relationship Id="rId15" Type="http://schemas.openxmlformats.org/officeDocument/2006/relationships/image" Target="../media/image20.png"/><Relationship Id="rId23" Type="http://schemas.openxmlformats.org/officeDocument/2006/relationships/image" Target="../media/image24.png"/><Relationship Id="rId28" Type="http://schemas.openxmlformats.org/officeDocument/2006/relationships/customXml" Target="../ink/ink152.xml"/><Relationship Id="rId10" Type="http://schemas.openxmlformats.org/officeDocument/2006/relationships/customXml" Target="../ink/ink143.xml"/><Relationship Id="rId19" Type="http://schemas.openxmlformats.org/officeDocument/2006/relationships/image" Target="../media/image220.png"/><Relationship Id="rId4" Type="http://schemas.openxmlformats.org/officeDocument/2006/relationships/customXml" Target="../ink/ink140.xml"/><Relationship Id="rId9" Type="http://schemas.openxmlformats.org/officeDocument/2006/relationships/image" Target="../media/image17.png"/><Relationship Id="rId14" Type="http://schemas.openxmlformats.org/officeDocument/2006/relationships/customXml" Target="../ink/ink145.xml"/><Relationship Id="rId22" Type="http://schemas.openxmlformats.org/officeDocument/2006/relationships/customXml" Target="../ink/ink149.xml"/><Relationship Id="rId27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13" Type="http://schemas.openxmlformats.org/officeDocument/2006/relationships/image" Target="../media/image33.png"/><Relationship Id="rId18" Type="http://schemas.openxmlformats.org/officeDocument/2006/relationships/customXml" Target="../ink/ink161.xml"/><Relationship Id="rId26" Type="http://schemas.openxmlformats.org/officeDocument/2006/relationships/customXml" Target="../ink/ink165.xml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customXml" Target="../ink/ink158.xml"/><Relationship Id="rId17" Type="http://schemas.openxmlformats.org/officeDocument/2006/relationships/image" Target="../media/image35.png"/><Relationship Id="rId25" Type="http://schemas.openxmlformats.org/officeDocument/2006/relationships/image" Target="../media/image40.png"/><Relationship Id="rId2" Type="http://schemas.openxmlformats.org/officeDocument/2006/relationships/customXml" Target="../ink/ink153.xml"/><Relationship Id="rId16" Type="http://schemas.openxmlformats.org/officeDocument/2006/relationships/customXml" Target="../ink/ink160.xml"/><Relationship Id="rId20" Type="http://schemas.openxmlformats.org/officeDocument/2006/relationships/customXml" Target="../ink/ink162.xml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.xml"/><Relationship Id="rId11" Type="http://schemas.openxmlformats.org/officeDocument/2006/relationships/image" Target="../media/image32.png"/><Relationship Id="rId24" Type="http://schemas.openxmlformats.org/officeDocument/2006/relationships/customXml" Target="../ink/ink164.xml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28" Type="http://schemas.openxmlformats.org/officeDocument/2006/relationships/customXml" Target="../ink/ink166.xml"/><Relationship Id="rId10" Type="http://schemas.openxmlformats.org/officeDocument/2006/relationships/customXml" Target="../ink/ink157.xml"/><Relationship Id="rId19" Type="http://schemas.openxmlformats.org/officeDocument/2006/relationships/image" Target="../media/image37.png"/><Relationship Id="rId4" Type="http://schemas.openxmlformats.org/officeDocument/2006/relationships/customXml" Target="../ink/ink154.xml"/><Relationship Id="rId9" Type="http://schemas.openxmlformats.org/officeDocument/2006/relationships/image" Target="../media/image31.png"/><Relationship Id="rId14" Type="http://schemas.openxmlformats.org/officeDocument/2006/relationships/customXml" Target="../ink/ink159.xml"/><Relationship Id="rId22" Type="http://schemas.openxmlformats.org/officeDocument/2006/relationships/customXml" Target="../ink/ink163.xml"/><Relationship Id="rId27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0.xml"/><Relationship Id="rId13" Type="http://schemas.openxmlformats.org/officeDocument/2006/relationships/image" Target="../media/image33.png"/><Relationship Id="rId18" Type="http://schemas.openxmlformats.org/officeDocument/2006/relationships/customXml" Target="../ink/ink175.xml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customXml" Target="../ink/ink172.xml"/><Relationship Id="rId17" Type="http://schemas.openxmlformats.org/officeDocument/2006/relationships/image" Target="../media/image35.png"/><Relationship Id="rId2" Type="http://schemas.openxmlformats.org/officeDocument/2006/relationships/customXml" Target="../ink/ink167.xml"/><Relationship Id="rId16" Type="http://schemas.openxmlformats.org/officeDocument/2006/relationships/customXml" Target="../ink/ink174.xml"/><Relationship Id="rId20" Type="http://schemas.openxmlformats.org/officeDocument/2006/relationships/customXml" Target="../ink/ink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9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10" Type="http://schemas.openxmlformats.org/officeDocument/2006/relationships/customXml" Target="../ink/ink171.xml"/><Relationship Id="rId19" Type="http://schemas.openxmlformats.org/officeDocument/2006/relationships/image" Target="../media/image37.png"/><Relationship Id="rId4" Type="http://schemas.openxmlformats.org/officeDocument/2006/relationships/customXml" Target="../ink/ink168.xml"/><Relationship Id="rId9" Type="http://schemas.openxmlformats.org/officeDocument/2006/relationships/image" Target="../media/image31.png"/><Relationship Id="rId14" Type="http://schemas.openxmlformats.org/officeDocument/2006/relationships/customXml" Target="../ink/ink173.xml"/><Relationship Id="rId22" Type="http://schemas.openxmlformats.org/officeDocument/2006/relationships/customXml" Target="../ink/ink17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.xml"/><Relationship Id="rId13" Type="http://schemas.openxmlformats.org/officeDocument/2006/relationships/image" Target="../media/image33.png"/><Relationship Id="rId18" Type="http://schemas.openxmlformats.org/officeDocument/2006/relationships/customXml" Target="../ink/ink186.xml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customXml" Target="../ink/ink183.xml"/><Relationship Id="rId17" Type="http://schemas.openxmlformats.org/officeDocument/2006/relationships/image" Target="../media/image35.png"/><Relationship Id="rId2" Type="http://schemas.openxmlformats.org/officeDocument/2006/relationships/customXml" Target="../ink/ink178.xml"/><Relationship Id="rId16" Type="http://schemas.openxmlformats.org/officeDocument/2006/relationships/customXml" Target="../ink/ink185.xml"/><Relationship Id="rId20" Type="http://schemas.openxmlformats.org/officeDocument/2006/relationships/customXml" Target="../ink/ink1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10" Type="http://schemas.openxmlformats.org/officeDocument/2006/relationships/customXml" Target="../ink/ink182.xml"/><Relationship Id="rId19" Type="http://schemas.openxmlformats.org/officeDocument/2006/relationships/image" Target="../media/image37.png"/><Relationship Id="rId4" Type="http://schemas.openxmlformats.org/officeDocument/2006/relationships/customXml" Target="../ink/ink179.xml"/><Relationship Id="rId9" Type="http://schemas.openxmlformats.org/officeDocument/2006/relationships/image" Target="../media/image31.png"/><Relationship Id="rId14" Type="http://schemas.openxmlformats.org/officeDocument/2006/relationships/customXml" Target="../ink/ink184.xml"/><Relationship Id="rId22" Type="http://schemas.openxmlformats.org/officeDocument/2006/relationships/customXml" Target="../ink/ink18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2.xml"/><Relationship Id="rId13" Type="http://schemas.openxmlformats.org/officeDocument/2006/relationships/image" Target="../media/image33.png"/><Relationship Id="rId18" Type="http://schemas.openxmlformats.org/officeDocument/2006/relationships/customXml" Target="../ink/ink197.xml"/><Relationship Id="rId3" Type="http://schemas.openxmlformats.org/officeDocument/2006/relationships/image" Target="../media/image28.png"/><Relationship Id="rId21" Type="http://schemas.openxmlformats.org/officeDocument/2006/relationships/image" Target="../media/image38.png"/><Relationship Id="rId7" Type="http://schemas.openxmlformats.org/officeDocument/2006/relationships/image" Target="../media/image30.png"/><Relationship Id="rId12" Type="http://schemas.openxmlformats.org/officeDocument/2006/relationships/customXml" Target="../ink/ink194.xml"/><Relationship Id="rId17" Type="http://schemas.openxmlformats.org/officeDocument/2006/relationships/image" Target="../media/image35.png"/><Relationship Id="rId2" Type="http://schemas.openxmlformats.org/officeDocument/2006/relationships/customXml" Target="../ink/ink189.xml"/><Relationship Id="rId16" Type="http://schemas.openxmlformats.org/officeDocument/2006/relationships/customXml" Target="../ink/ink196.xml"/><Relationship Id="rId20" Type="http://schemas.openxmlformats.org/officeDocument/2006/relationships/customXml" Target="../ink/ink1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1.xm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23" Type="http://schemas.openxmlformats.org/officeDocument/2006/relationships/image" Target="../media/image39.png"/><Relationship Id="rId10" Type="http://schemas.openxmlformats.org/officeDocument/2006/relationships/customXml" Target="../ink/ink193.xml"/><Relationship Id="rId19" Type="http://schemas.openxmlformats.org/officeDocument/2006/relationships/image" Target="../media/image37.png"/><Relationship Id="rId4" Type="http://schemas.openxmlformats.org/officeDocument/2006/relationships/customXml" Target="../ink/ink190.xml"/><Relationship Id="rId9" Type="http://schemas.openxmlformats.org/officeDocument/2006/relationships/image" Target="../media/image31.png"/><Relationship Id="rId14" Type="http://schemas.openxmlformats.org/officeDocument/2006/relationships/customXml" Target="../ink/ink195.xml"/><Relationship Id="rId22" Type="http://schemas.openxmlformats.org/officeDocument/2006/relationships/customXml" Target="../ink/ink19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customXml" Target="../ink/ink20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5" Type="http://schemas.openxmlformats.org/officeDocument/2006/relationships/image" Target="../media/image41.png"/><Relationship Id="rId4" Type="http://schemas.openxmlformats.org/officeDocument/2006/relationships/customXml" Target="../ink/ink20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6.xml"/><Relationship Id="rId13" Type="http://schemas.openxmlformats.org/officeDocument/2006/relationships/image" Target="../media/image30.png"/><Relationship Id="rId18" Type="http://schemas.openxmlformats.org/officeDocument/2006/relationships/customXml" Target="../ink/ink211.xml"/><Relationship Id="rId26" Type="http://schemas.openxmlformats.org/officeDocument/2006/relationships/customXml" Target="../ink/ink215.xml"/><Relationship Id="rId3" Type="http://schemas.openxmlformats.org/officeDocument/2006/relationships/image" Target="../media/image40.png"/><Relationship Id="rId21" Type="http://schemas.openxmlformats.org/officeDocument/2006/relationships/image" Target="../media/image34.png"/><Relationship Id="rId7" Type="http://schemas.openxmlformats.org/officeDocument/2006/relationships/image" Target="../media/image42.png"/><Relationship Id="rId12" Type="http://schemas.openxmlformats.org/officeDocument/2006/relationships/customXml" Target="../ink/ink208.xml"/><Relationship Id="rId17" Type="http://schemas.openxmlformats.org/officeDocument/2006/relationships/image" Target="../media/image32.png"/><Relationship Id="rId25" Type="http://schemas.openxmlformats.org/officeDocument/2006/relationships/image" Target="../media/image37.png"/><Relationship Id="rId2" Type="http://schemas.openxmlformats.org/officeDocument/2006/relationships/customXml" Target="../ink/ink203.xml"/><Relationship Id="rId16" Type="http://schemas.openxmlformats.org/officeDocument/2006/relationships/customXml" Target="../ink/ink210.xml"/><Relationship Id="rId20" Type="http://schemas.openxmlformats.org/officeDocument/2006/relationships/customXml" Target="../ink/ink212.xml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5.xml"/><Relationship Id="rId11" Type="http://schemas.openxmlformats.org/officeDocument/2006/relationships/image" Target="../media/image29.png"/><Relationship Id="rId24" Type="http://schemas.openxmlformats.org/officeDocument/2006/relationships/customXml" Target="../ink/ink214.xml"/><Relationship Id="rId5" Type="http://schemas.openxmlformats.org/officeDocument/2006/relationships/image" Target="../media/image41.png"/><Relationship Id="rId15" Type="http://schemas.openxmlformats.org/officeDocument/2006/relationships/image" Target="../media/image31.png"/><Relationship Id="rId23" Type="http://schemas.openxmlformats.org/officeDocument/2006/relationships/image" Target="../media/image35.png"/><Relationship Id="rId28" Type="http://schemas.openxmlformats.org/officeDocument/2006/relationships/customXml" Target="../ink/ink216.xml"/><Relationship Id="rId10" Type="http://schemas.openxmlformats.org/officeDocument/2006/relationships/customXml" Target="../ink/ink207.xml"/><Relationship Id="rId19" Type="http://schemas.openxmlformats.org/officeDocument/2006/relationships/image" Target="../media/image33.png"/><Relationship Id="rId4" Type="http://schemas.openxmlformats.org/officeDocument/2006/relationships/customXml" Target="../ink/ink204.xml"/><Relationship Id="rId9" Type="http://schemas.openxmlformats.org/officeDocument/2006/relationships/image" Target="../media/image28.png"/><Relationship Id="rId14" Type="http://schemas.openxmlformats.org/officeDocument/2006/relationships/customXml" Target="../ink/ink209.xml"/><Relationship Id="rId22" Type="http://schemas.openxmlformats.org/officeDocument/2006/relationships/customXml" Target="../ink/ink213.xml"/><Relationship Id="rId27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customXml" Target="../ink/ink222.xml"/><Relationship Id="rId18" Type="http://schemas.openxmlformats.org/officeDocument/2006/relationships/image" Target="../media/image32.png"/><Relationship Id="rId26" Type="http://schemas.openxmlformats.org/officeDocument/2006/relationships/image" Target="../media/image37.png"/><Relationship Id="rId3" Type="http://schemas.openxmlformats.org/officeDocument/2006/relationships/customXml" Target="../ink/ink217.xml"/><Relationship Id="rId21" Type="http://schemas.openxmlformats.org/officeDocument/2006/relationships/customXml" Target="../ink/ink226.xml"/><Relationship Id="rId7" Type="http://schemas.openxmlformats.org/officeDocument/2006/relationships/customXml" Target="../ink/ink219.xml"/><Relationship Id="rId12" Type="http://schemas.openxmlformats.org/officeDocument/2006/relationships/image" Target="../media/image29.png"/><Relationship Id="rId17" Type="http://schemas.openxmlformats.org/officeDocument/2006/relationships/customXml" Target="../ink/ink224.xml"/><Relationship Id="rId25" Type="http://schemas.openxmlformats.org/officeDocument/2006/relationships/customXml" Target="../ink/ink228.xml"/><Relationship Id="rId2" Type="http://schemas.openxmlformats.org/officeDocument/2006/relationships/audio" Target="../media/audio2.wav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29" Type="http://schemas.openxmlformats.org/officeDocument/2006/relationships/customXml" Target="../ink/ink2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customXml" Target="../ink/ink221.xml"/><Relationship Id="rId24" Type="http://schemas.openxmlformats.org/officeDocument/2006/relationships/image" Target="../media/image35.png"/><Relationship Id="rId5" Type="http://schemas.openxmlformats.org/officeDocument/2006/relationships/customXml" Target="../ink/ink218.xml"/><Relationship Id="rId15" Type="http://schemas.openxmlformats.org/officeDocument/2006/relationships/customXml" Target="../ink/ink223.xml"/><Relationship Id="rId23" Type="http://schemas.openxmlformats.org/officeDocument/2006/relationships/customXml" Target="../ink/ink227.xml"/><Relationship Id="rId28" Type="http://schemas.openxmlformats.org/officeDocument/2006/relationships/image" Target="../media/image38.png"/><Relationship Id="rId10" Type="http://schemas.openxmlformats.org/officeDocument/2006/relationships/image" Target="../media/image28.png"/><Relationship Id="rId19" Type="http://schemas.openxmlformats.org/officeDocument/2006/relationships/customXml" Target="../ink/ink225.xml"/><Relationship Id="rId4" Type="http://schemas.openxmlformats.org/officeDocument/2006/relationships/image" Target="../media/image40.png"/><Relationship Id="rId9" Type="http://schemas.openxmlformats.org/officeDocument/2006/relationships/customXml" Target="../ink/ink220.xml"/><Relationship Id="rId14" Type="http://schemas.openxmlformats.org/officeDocument/2006/relationships/image" Target="../media/image30.png"/><Relationship Id="rId22" Type="http://schemas.openxmlformats.org/officeDocument/2006/relationships/image" Target="../media/image34.png"/><Relationship Id="rId27" Type="http://schemas.openxmlformats.org/officeDocument/2006/relationships/customXml" Target="../ink/ink229.xml"/><Relationship Id="rId30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234.xml"/><Relationship Id="rId13" Type="http://schemas.openxmlformats.org/officeDocument/2006/relationships/image" Target="../media/image300.png"/><Relationship Id="rId3" Type="http://schemas.openxmlformats.org/officeDocument/2006/relationships/image" Target="../media/image250.png"/><Relationship Id="rId7" Type="http://schemas.openxmlformats.org/officeDocument/2006/relationships/image" Target="../media/image270.png"/><Relationship Id="rId12" Type="http://schemas.openxmlformats.org/officeDocument/2006/relationships/customXml" Target="../ink/ink236.xml"/><Relationship Id="rId2" Type="http://schemas.openxmlformats.org/officeDocument/2006/relationships/customXml" Target="../ink/ink2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3.xml"/><Relationship Id="rId11" Type="http://schemas.openxmlformats.org/officeDocument/2006/relationships/image" Target="../media/image290.png"/><Relationship Id="rId5" Type="http://schemas.openxmlformats.org/officeDocument/2006/relationships/image" Target="../media/image260.png"/><Relationship Id="rId10" Type="http://schemas.openxmlformats.org/officeDocument/2006/relationships/customXml" Target="../ink/ink235.xml"/><Relationship Id="rId4" Type="http://schemas.openxmlformats.org/officeDocument/2006/relationships/customXml" Target="../ink/ink232.xml"/><Relationship Id="rId9" Type="http://schemas.openxmlformats.org/officeDocument/2006/relationships/image" Target="../media/image28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image" Target="../media/image36.png"/><Relationship Id="rId4" Type="http://schemas.openxmlformats.org/officeDocument/2006/relationships/customXml" Target="../ink/ink2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1.xml"/><Relationship Id="rId13" Type="http://schemas.openxmlformats.org/officeDocument/2006/relationships/image" Target="../media/image300.png"/><Relationship Id="rId18" Type="http://schemas.openxmlformats.org/officeDocument/2006/relationships/customXml" Target="../ink/ink246.xml"/><Relationship Id="rId3" Type="http://schemas.openxmlformats.org/officeDocument/2006/relationships/image" Target="../media/image250.png"/><Relationship Id="rId21" Type="http://schemas.openxmlformats.org/officeDocument/2006/relationships/image" Target="../media/image340.png"/><Relationship Id="rId7" Type="http://schemas.openxmlformats.org/officeDocument/2006/relationships/image" Target="../media/image270.png"/><Relationship Id="rId12" Type="http://schemas.openxmlformats.org/officeDocument/2006/relationships/customXml" Target="../ink/ink243.xml"/><Relationship Id="rId17" Type="http://schemas.openxmlformats.org/officeDocument/2006/relationships/image" Target="../media/image320.png"/><Relationship Id="rId2" Type="http://schemas.openxmlformats.org/officeDocument/2006/relationships/customXml" Target="../ink/ink238.xml"/><Relationship Id="rId16" Type="http://schemas.openxmlformats.org/officeDocument/2006/relationships/customXml" Target="../ink/ink245.xml"/><Relationship Id="rId20" Type="http://schemas.openxmlformats.org/officeDocument/2006/relationships/customXml" Target="../ink/ink2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0.xml"/><Relationship Id="rId11" Type="http://schemas.openxmlformats.org/officeDocument/2006/relationships/image" Target="../media/image290.png"/><Relationship Id="rId5" Type="http://schemas.openxmlformats.org/officeDocument/2006/relationships/image" Target="../media/image260.png"/><Relationship Id="rId15" Type="http://schemas.openxmlformats.org/officeDocument/2006/relationships/image" Target="../media/image310.png"/><Relationship Id="rId23" Type="http://schemas.openxmlformats.org/officeDocument/2006/relationships/image" Target="../media/image350.png"/><Relationship Id="rId10" Type="http://schemas.openxmlformats.org/officeDocument/2006/relationships/customXml" Target="../ink/ink242.xml"/><Relationship Id="rId19" Type="http://schemas.openxmlformats.org/officeDocument/2006/relationships/image" Target="../media/image330.png"/><Relationship Id="rId4" Type="http://schemas.openxmlformats.org/officeDocument/2006/relationships/customXml" Target="../ink/ink239.xml"/><Relationship Id="rId9" Type="http://schemas.openxmlformats.org/officeDocument/2006/relationships/image" Target="../media/image280.png"/><Relationship Id="rId14" Type="http://schemas.openxmlformats.org/officeDocument/2006/relationships/customXml" Target="../ink/ink244.xml"/><Relationship Id="rId22" Type="http://schemas.openxmlformats.org/officeDocument/2006/relationships/customXml" Target="../ink/ink2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9.png"/><Relationship Id="rId18" Type="http://schemas.openxmlformats.org/officeDocument/2006/relationships/customXml" Target="../ink/ink9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6.xml"/><Relationship Id="rId17" Type="http://schemas.openxmlformats.org/officeDocument/2006/relationships/image" Target="../media/image11.png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5.xml"/><Relationship Id="rId19" Type="http://schemas.openxmlformats.org/officeDocument/2006/relationships/image" Target="../media/image12.png"/><Relationship Id="rId4" Type="http://schemas.openxmlformats.org/officeDocument/2006/relationships/customXml" Target="../ink/ink2.xml"/><Relationship Id="rId9" Type="http://schemas.openxmlformats.org/officeDocument/2006/relationships/image" Target="../media/image7.png"/><Relationship Id="rId14" Type="http://schemas.openxmlformats.org/officeDocument/2006/relationships/customXml" Target="../ink/ink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3.png"/><Relationship Id="rId18" Type="http://schemas.openxmlformats.org/officeDocument/2006/relationships/customXml" Target="../ink/ink18.xml"/><Relationship Id="rId3" Type="http://schemas.openxmlformats.org/officeDocument/2006/relationships/image" Target="../media/image142.png"/><Relationship Id="rId7" Type="http://schemas.openxmlformats.org/officeDocument/2006/relationships/image" Target="../media/image6.png"/><Relationship Id="rId12" Type="http://schemas.openxmlformats.org/officeDocument/2006/relationships/customXml" Target="../ink/ink15.xml"/><Relationship Id="rId17" Type="http://schemas.openxmlformats.org/officeDocument/2006/relationships/image" Target="../media/image15.png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14.png"/><Relationship Id="rId10" Type="http://schemas.openxmlformats.org/officeDocument/2006/relationships/customXml" Target="../ink/ink14.xml"/><Relationship Id="rId19" Type="http://schemas.openxmlformats.org/officeDocument/2006/relationships/image" Target="../media/image16.png"/><Relationship Id="rId4" Type="http://schemas.openxmlformats.org/officeDocument/2006/relationships/customXml" Target="../ink/ink11.xml"/><Relationship Id="rId9" Type="http://schemas.openxmlformats.org/officeDocument/2006/relationships/image" Target="../media/image7.png"/><Relationship Id="rId14" Type="http://schemas.openxmlformats.org/officeDocument/2006/relationships/customXml" Target="../ink/ink1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customXml" Target="../ink/ink253.xml"/><Relationship Id="rId18" Type="http://schemas.openxmlformats.org/officeDocument/2006/relationships/image" Target="../media/image49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257.xml"/><Relationship Id="rId7" Type="http://schemas.openxmlformats.org/officeDocument/2006/relationships/customXml" Target="../ink/ink250.xml"/><Relationship Id="rId12" Type="http://schemas.openxmlformats.org/officeDocument/2006/relationships/image" Target="../media/image46.png"/><Relationship Id="rId17" Type="http://schemas.openxmlformats.org/officeDocument/2006/relationships/customXml" Target="../ink/ink255.xml"/><Relationship Id="rId2" Type="http://schemas.openxmlformats.org/officeDocument/2006/relationships/audio" Target="../media/media5.wav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microsoft.com/office/2007/relationships/media" Target="../media/media5.wav"/><Relationship Id="rId6" Type="http://schemas.openxmlformats.org/officeDocument/2006/relationships/image" Target="../media/image43.png"/><Relationship Id="rId11" Type="http://schemas.openxmlformats.org/officeDocument/2006/relationships/customXml" Target="../ink/ink252.xml"/><Relationship Id="rId5" Type="http://schemas.openxmlformats.org/officeDocument/2006/relationships/customXml" Target="../ink/ink249.xml"/><Relationship Id="rId15" Type="http://schemas.openxmlformats.org/officeDocument/2006/relationships/customXml" Target="../ink/ink254.xml"/><Relationship Id="rId23" Type="http://schemas.openxmlformats.org/officeDocument/2006/relationships/image" Target="../media/image1.png"/><Relationship Id="rId10" Type="http://schemas.openxmlformats.org/officeDocument/2006/relationships/image" Target="../media/image45.png"/><Relationship Id="rId19" Type="http://schemas.openxmlformats.org/officeDocument/2006/relationships/customXml" Target="../ink/ink256.xml"/><Relationship Id="rId4" Type="http://schemas.openxmlformats.org/officeDocument/2006/relationships/notesSlide" Target="../notesSlides/notesSlide1.xml"/><Relationship Id="rId9" Type="http://schemas.openxmlformats.org/officeDocument/2006/relationships/customXml" Target="../ink/ink251.xml"/><Relationship Id="rId14" Type="http://schemas.openxmlformats.org/officeDocument/2006/relationships/image" Target="../media/image47.png"/><Relationship Id="rId22" Type="http://schemas.openxmlformats.org/officeDocument/2006/relationships/image" Target="../media/image51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0.xml"/><Relationship Id="rId13" Type="http://schemas.openxmlformats.org/officeDocument/2006/relationships/image" Target="../media/image47.png"/><Relationship Id="rId18" Type="http://schemas.openxmlformats.org/officeDocument/2006/relationships/customXml" Target="../ink/ink26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262.xml"/><Relationship Id="rId17" Type="http://schemas.openxmlformats.org/officeDocument/2006/relationships/image" Target="../media/image49.png"/><Relationship Id="rId2" Type="http://schemas.openxmlformats.org/officeDocument/2006/relationships/audio" Target="../media/media5.wav"/><Relationship Id="rId16" Type="http://schemas.openxmlformats.org/officeDocument/2006/relationships/customXml" Target="../ink/ink264.xml"/><Relationship Id="rId20" Type="http://schemas.openxmlformats.org/officeDocument/2006/relationships/customXml" Target="../ink/ink266.xml"/><Relationship Id="rId1" Type="http://schemas.microsoft.com/office/2007/relationships/media" Target="../media/media5.wav"/><Relationship Id="rId6" Type="http://schemas.openxmlformats.org/officeDocument/2006/relationships/customXml" Target="../ink/ink259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61.xml"/><Relationship Id="rId19" Type="http://schemas.openxmlformats.org/officeDocument/2006/relationships/image" Target="../media/image50.png"/><Relationship Id="rId4" Type="http://schemas.openxmlformats.org/officeDocument/2006/relationships/customXml" Target="../ink/ink258.xml"/><Relationship Id="rId9" Type="http://schemas.openxmlformats.org/officeDocument/2006/relationships/image" Target="../media/image45.png"/><Relationship Id="rId14" Type="http://schemas.openxmlformats.org/officeDocument/2006/relationships/customXml" Target="../ink/ink263.xml"/><Relationship Id="rId22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69.xml"/><Relationship Id="rId13" Type="http://schemas.openxmlformats.org/officeDocument/2006/relationships/image" Target="../media/image47.png"/><Relationship Id="rId18" Type="http://schemas.openxmlformats.org/officeDocument/2006/relationships/customXml" Target="../ink/ink274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271.xml"/><Relationship Id="rId17" Type="http://schemas.openxmlformats.org/officeDocument/2006/relationships/image" Target="../media/image49.png"/><Relationship Id="rId2" Type="http://schemas.openxmlformats.org/officeDocument/2006/relationships/audio" Target="../media/media5.wav"/><Relationship Id="rId16" Type="http://schemas.openxmlformats.org/officeDocument/2006/relationships/customXml" Target="../ink/ink273.xml"/><Relationship Id="rId20" Type="http://schemas.openxmlformats.org/officeDocument/2006/relationships/customXml" Target="../ink/ink275.xml"/><Relationship Id="rId1" Type="http://schemas.microsoft.com/office/2007/relationships/media" Target="../media/media5.wav"/><Relationship Id="rId6" Type="http://schemas.openxmlformats.org/officeDocument/2006/relationships/customXml" Target="../ink/ink268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70.xml"/><Relationship Id="rId19" Type="http://schemas.openxmlformats.org/officeDocument/2006/relationships/image" Target="../media/image50.png"/><Relationship Id="rId4" Type="http://schemas.openxmlformats.org/officeDocument/2006/relationships/customXml" Target="../ink/ink267.xml"/><Relationship Id="rId9" Type="http://schemas.openxmlformats.org/officeDocument/2006/relationships/image" Target="../media/image45.png"/><Relationship Id="rId14" Type="http://schemas.openxmlformats.org/officeDocument/2006/relationships/customXml" Target="../ink/ink272.xml"/><Relationship Id="rId22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8.xml"/><Relationship Id="rId13" Type="http://schemas.openxmlformats.org/officeDocument/2006/relationships/image" Target="../media/image47.png"/><Relationship Id="rId18" Type="http://schemas.openxmlformats.org/officeDocument/2006/relationships/customXml" Target="../ink/ink283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280.xml"/><Relationship Id="rId17" Type="http://schemas.openxmlformats.org/officeDocument/2006/relationships/image" Target="../media/image49.png"/><Relationship Id="rId2" Type="http://schemas.openxmlformats.org/officeDocument/2006/relationships/audio" Target="../media/media5.wav"/><Relationship Id="rId16" Type="http://schemas.openxmlformats.org/officeDocument/2006/relationships/customXml" Target="../ink/ink282.xml"/><Relationship Id="rId20" Type="http://schemas.openxmlformats.org/officeDocument/2006/relationships/customXml" Target="../ink/ink284.xml"/><Relationship Id="rId1" Type="http://schemas.microsoft.com/office/2007/relationships/media" Target="../media/media5.wav"/><Relationship Id="rId6" Type="http://schemas.openxmlformats.org/officeDocument/2006/relationships/customXml" Target="../ink/ink277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79.xml"/><Relationship Id="rId19" Type="http://schemas.openxmlformats.org/officeDocument/2006/relationships/image" Target="../media/image50.png"/><Relationship Id="rId4" Type="http://schemas.openxmlformats.org/officeDocument/2006/relationships/customXml" Target="../ink/ink276.xml"/><Relationship Id="rId9" Type="http://schemas.openxmlformats.org/officeDocument/2006/relationships/image" Target="../media/image45.png"/><Relationship Id="rId14" Type="http://schemas.openxmlformats.org/officeDocument/2006/relationships/customXml" Target="../ink/ink281.xml"/><Relationship Id="rId22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87.xml"/><Relationship Id="rId13" Type="http://schemas.openxmlformats.org/officeDocument/2006/relationships/image" Target="../media/image47.png"/><Relationship Id="rId18" Type="http://schemas.openxmlformats.org/officeDocument/2006/relationships/customXml" Target="../ink/ink29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289.xml"/><Relationship Id="rId17" Type="http://schemas.openxmlformats.org/officeDocument/2006/relationships/image" Target="../media/image49.png"/><Relationship Id="rId2" Type="http://schemas.openxmlformats.org/officeDocument/2006/relationships/audio" Target="../media/media5.wav"/><Relationship Id="rId16" Type="http://schemas.openxmlformats.org/officeDocument/2006/relationships/customXml" Target="../ink/ink291.xml"/><Relationship Id="rId20" Type="http://schemas.openxmlformats.org/officeDocument/2006/relationships/customXml" Target="../ink/ink293.xml"/><Relationship Id="rId1" Type="http://schemas.microsoft.com/office/2007/relationships/media" Target="../media/media5.wav"/><Relationship Id="rId6" Type="http://schemas.openxmlformats.org/officeDocument/2006/relationships/customXml" Target="../ink/ink286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88.xml"/><Relationship Id="rId19" Type="http://schemas.openxmlformats.org/officeDocument/2006/relationships/image" Target="../media/image50.png"/><Relationship Id="rId4" Type="http://schemas.openxmlformats.org/officeDocument/2006/relationships/customXml" Target="../ink/ink285.xml"/><Relationship Id="rId9" Type="http://schemas.openxmlformats.org/officeDocument/2006/relationships/image" Target="../media/image45.png"/><Relationship Id="rId14" Type="http://schemas.openxmlformats.org/officeDocument/2006/relationships/customXml" Target="../ink/ink290.xml"/><Relationship Id="rId22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6.xml"/><Relationship Id="rId13" Type="http://schemas.openxmlformats.org/officeDocument/2006/relationships/image" Target="../media/image47.png"/><Relationship Id="rId18" Type="http://schemas.openxmlformats.org/officeDocument/2006/relationships/customXml" Target="../ink/ink301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customXml" Target="../ink/ink298.xml"/><Relationship Id="rId17" Type="http://schemas.openxmlformats.org/officeDocument/2006/relationships/image" Target="../media/image49.png"/><Relationship Id="rId2" Type="http://schemas.openxmlformats.org/officeDocument/2006/relationships/audio" Target="../media/media6.wav"/><Relationship Id="rId16" Type="http://schemas.openxmlformats.org/officeDocument/2006/relationships/customXml" Target="../ink/ink300.xml"/><Relationship Id="rId20" Type="http://schemas.openxmlformats.org/officeDocument/2006/relationships/customXml" Target="../ink/ink302.xml"/><Relationship Id="rId1" Type="http://schemas.microsoft.com/office/2007/relationships/media" Target="../media/media6.wav"/><Relationship Id="rId6" Type="http://schemas.openxmlformats.org/officeDocument/2006/relationships/customXml" Target="../ink/ink295.xml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48.png"/><Relationship Id="rId10" Type="http://schemas.openxmlformats.org/officeDocument/2006/relationships/customXml" Target="../ink/ink297.xml"/><Relationship Id="rId19" Type="http://schemas.openxmlformats.org/officeDocument/2006/relationships/image" Target="../media/image50.png"/><Relationship Id="rId4" Type="http://schemas.openxmlformats.org/officeDocument/2006/relationships/customXml" Target="../ink/ink294.xml"/><Relationship Id="rId9" Type="http://schemas.openxmlformats.org/officeDocument/2006/relationships/image" Target="../media/image45.png"/><Relationship Id="rId14" Type="http://schemas.openxmlformats.org/officeDocument/2006/relationships/customXml" Target="../ink/ink299.xml"/><Relationship Id="rId22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5.xml"/><Relationship Id="rId13" Type="http://schemas.openxmlformats.org/officeDocument/2006/relationships/image" Target="../media/image470.png"/><Relationship Id="rId18" Type="http://schemas.openxmlformats.org/officeDocument/2006/relationships/customXml" Target="../ink/ink310.xml"/><Relationship Id="rId21" Type="http://schemas.openxmlformats.org/officeDocument/2006/relationships/image" Target="../media/image510.png"/><Relationship Id="rId7" Type="http://schemas.openxmlformats.org/officeDocument/2006/relationships/image" Target="../media/image440.png"/><Relationship Id="rId12" Type="http://schemas.openxmlformats.org/officeDocument/2006/relationships/customXml" Target="../ink/ink307.xml"/><Relationship Id="rId17" Type="http://schemas.openxmlformats.org/officeDocument/2006/relationships/image" Target="../media/image490.png"/><Relationship Id="rId2" Type="http://schemas.openxmlformats.org/officeDocument/2006/relationships/customXml" Target="../ink/ink303.xml"/><Relationship Id="rId16" Type="http://schemas.openxmlformats.org/officeDocument/2006/relationships/customXml" Target="../ink/ink309.xml"/><Relationship Id="rId20" Type="http://schemas.openxmlformats.org/officeDocument/2006/relationships/customXml" Target="../ink/ink3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4.xml"/><Relationship Id="rId11" Type="http://schemas.openxmlformats.org/officeDocument/2006/relationships/image" Target="../media/image460.png"/><Relationship Id="rId5" Type="http://schemas.openxmlformats.org/officeDocument/2006/relationships/image" Target="../media/image430.png"/><Relationship Id="rId15" Type="http://schemas.openxmlformats.org/officeDocument/2006/relationships/image" Target="../media/image480.png"/><Relationship Id="rId10" Type="http://schemas.openxmlformats.org/officeDocument/2006/relationships/customXml" Target="../ink/ink306.xml"/><Relationship Id="rId19" Type="http://schemas.openxmlformats.org/officeDocument/2006/relationships/image" Target="../media/image500.png"/><Relationship Id="rId9" Type="http://schemas.openxmlformats.org/officeDocument/2006/relationships/image" Target="../media/image450.png"/><Relationship Id="rId14" Type="http://schemas.openxmlformats.org/officeDocument/2006/relationships/customXml" Target="../ink/ink30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13" Type="http://schemas.openxmlformats.org/officeDocument/2006/relationships/image" Target="../media/image9.png"/><Relationship Id="rId18" Type="http://schemas.openxmlformats.org/officeDocument/2006/relationships/customXml" Target="../ink/ink27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24.xml"/><Relationship Id="rId17" Type="http://schemas.openxmlformats.org/officeDocument/2006/relationships/image" Target="../media/image11.png"/><Relationship Id="rId2" Type="http://schemas.openxmlformats.org/officeDocument/2006/relationships/customXml" Target="../ink/ink19.xml"/><Relationship Id="rId16" Type="http://schemas.openxmlformats.org/officeDocument/2006/relationships/customXml" Target="../ink/ink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23.xml"/><Relationship Id="rId19" Type="http://schemas.openxmlformats.org/officeDocument/2006/relationships/image" Target="../media/image12.png"/><Relationship Id="rId4" Type="http://schemas.openxmlformats.org/officeDocument/2006/relationships/customXml" Target="../ink/ink20.xml"/><Relationship Id="rId9" Type="http://schemas.openxmlformats.org/officeDocument/2006/relationships/image" Target="../media/image7.png"/><Relationship Id="rId14" Type="http://schemas.openxmlformats.org/officeDocument/2006/relationships/customXml" Target="../ink/ink25.xml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0.png"/><Relationship Id="rId18" Type="http://schemas.openxmlformats.org/officeDocument/2006/relationships/customXml" Target="../ink/ink320.xml"/><Relationship Id="rId26" Type="http://schemas.openxmlformats.org/officeDocument/2006/relationships/customXml" Target="../ink/ink324.xml"/><Relationship Id="rId3" Type="http://schemas.openxmlformats.org/officeDocument/2006/relationships/image" Target="../media/image520.png"/><Relationship Id="rId21" Type="http://schemas.openxmlformats.org/officeDocument/2006/relationships/image" Target="../media/image61.png"/><Relationship Id="rId7" Type="http://schemas.openxmlformats.org/officeDocument/2006/relationships/image" Target="../media/image540.png"/><Relationship Id="rId12" Type="http://schemas.openxmlformats.org/officeDocument/2006/relationships/customXml" Target="../ink/ink317.xml"/><Relationship Id="rId17" Type="http://schemas.openxmlformats.org/officeDocument/2006/relationships/image" Target="../media/image590.png"/><Relationship Id="rId25" Type="http://schemas.openxmlformats.org/officeDocument/2006/relationships/image" Target="../media/image63.png"/><Relationship Id="rId33" Type="http://schemas.openxmlformats.org/officeDocument/2006/relationships/image" Target="../media/image67.png"/><Relationship Id="rId2" Type="http://schemas.openxmlformats.org/officeDocument/2006/relationships/customXml" Target="../ink/ink312.xml"/><Relationship Id="rId16" Type="http://schemas.openxmlformats.org/officeDocument/2006/relationships/customXml" Target="../ink/ink319.xml"/><Relationship Id="rId20" Type="http://schemas.openxmlformats.org/officeDocument/2006/relationships/customXml" Target="../ink/ink321.xml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14.xml"/><Relationship Id="rId11" Type="http://schemas.openxmlformats.org/officeDocument/2006/relationships/image" Target="../media/image560.png"/><Relationship Id="rId24" Type="http://schemas.openxmlformats.org/officeDocument/2006/relationships/customXml" Target="../ink/ink323.xml"/><Relationship Id="rId32" Type="http://schemas.openxmlformats.org/officeDocument/2006/relationships/customXml" Target="../ink/ink327.xml"/><Relationship Id="rId5" Type="http://schemas.openxmlformats.org/officeDocument/2006/relationships/image" Target="../media/image530.png"/><Relationship Id="rId15" Type="http://schemas.openxmlformats.org/officeDocument/2006/relationships/image" Target="../media/image580.png"/><Relationship Id="rId23" Type="http://schemas.openxmlformats.org/officeDocument/2006/relationships/image" Target="../media/image62.png"/><Relationship Id="rId28" Type="http://schemas.openxmlformats.org/officeDocument/2006/relationships/customXml" Target="../ink/ink325.xml"/><Relationship Id="rId10" Type="http://schemas.openxmlformats.org/officeDocument/2006/relationships/customXml" Target="../ink/ink316.xml"/><Relationship Id="rId19" Type="http://schemas.openxmlformats.org/officeDocument/2006/relationships/image" Target="../media/image600.png"/><Relationship Id="rId31" Type="http://schemas.openxmlformats.org/officeDocument/2006/relationships/image" Target="../media/image66.png"/><Relationship Id="rId4" Type="http://schemas.openxmlformats.org/officeDocument/2006/relationships/customXml" Target="../ink/ink313.xml"/><Relationship Id="rId9" Type="http://schemas.openxmlformats.org/officeDocument/2006/relationships/image" Target="../media/image550.png"/><Relationship Id="rId14" Type="http://schemas.openxmlformats.org/officeDocument/2006/relationships/customXml" Target="../ink/ink318.xml"/><Relationship Id="rId22" Type="http://schemas.openxmlformats.org/officeDocument/2006/relationships/customXml" Target="../ink/ink322.xml"/><Relationship Id="rId27" Type="http://schemas.openxmlformats.org/officeDocument/2006/relationships/image" Target="../media/image64.png"/><Relationship Id="rId30" Type="http://schemas.openxmlformats.org/officeDocument/2006/relationships/customXml" Target="../ink/ink326.xml"/><Relationship Id="rId8" Type="http://schemas.openxmlformats.org/officeDocument/2006/relationships/customXml" Target="../ink/ink315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customXml" Target="../ink/ink333.xml"/><Relationship Id="rId18" Type="http://schemas.openxmlformats.org/officeDocument/2006/relationships/image" Target="../media/image70.png"/><Relationship Id="rId3" Type="http://schemas.openxmlformats.org/officeDocument/2006/relationships/customXml" Target="../ink/ink328.xml"/><Relationship Id="rId21" Type="http://schemas.openxmlformats.org/officeDocument/2006/relationships/customXml" Target="../ink/ink337.xml"/><Relationship Id="rId7" Type="http://schemas.openxmlformats.org/officeDocument/2006/relationships/customXml" Target="../ink/ink330.xml"/><Relationship Id="rId12" Type="http://schemas.openxmlformats.org/officeDocument/2006/relationships/image" Target="../media/image16.png"/><Relationship Id="rId17" Type="http://schemas.openxmlformats.org/officeDocument/2006/relationships/customXml" Target="../ink/ink335.xml"/><Relationship Id="rId2" Type="http://schemas.openxmlformats.org/officeDocument/2006/relationships/audio" Target="../media/audio2.wav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332.xml"/><Relationship Id="rId5" Type="http://schemas.openxmlformats.org/officeDocument/2006/relationships/customXml" Target="../ink/ink329.xml"/><Relationship Id="rId15" Type="http://schemas.openxmlformats.org/officeDocument/2006/relationships/customXml" Target="../ink/ink334.xml"/><Relationship Id="rId23" Type="http://schemas.openxmlformats.org/officeDocument/2006/relationships/image" Target="../media/image52.png"/><Relationship Id="rId10" Type="http://schemas.openxmlformats.org/officeDocument/2006/relationships/image" Target="../media/image15.png"/><Relationship Id="rId19" Type="http://schemas.openxmlformats.org/officeDocument/2006/relationships/customXml" Target="../ink/ink336.xml"/><Relationship Id="rId4" Type="http://schemas.openxmlformats.org/officeDocument/2006/relationships/image" Target="../media/image3.png"/><Relationship Id="rId9" Type="http://schemas.openxmlformats.org/officeDocument/2006/relationships/customXml" Target="../ink/ink331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customXml" Target="../ink/ink342.xml"/><Relationship Id="rId18" Type="http://schemas.openxmlformats.org/officeDocument/2006/relationships/image" Target="../media/image69.png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21" Type="http://schemas.openxmlformats.org/officeDocument/2006/relationships/customXml" Target="../ink/ink346.xml"/><Relationship Id="rId7" Type="http://schemas.openxmlformats.org/officeDocument/2006/relationships/customXml" Target="../ink/ink339.xml"/><Relationship Id="rId12" Type="http://schemas.openxmlformats.org/officeDocument/2006/relationships/image" Target="../media/image15.png"/><Relationship Id="rId17" Type="http://schemas.openxmlformats.org/officeDocument/2006/relationships/customXml" Target="../ink/ink344.xml"/><Relationship Id="rId25" Type="http://schemas.openxmlformats.org/officeDocument/2006/relationships/image" Target="../media/image52.png"/><Relationship Id="rId2" Type="http://schemas.openxmlformats.org/officeDocument/2006/relationships/audio" Target="../media/media4.wav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11" Type="http://schemas.openxmlformats.org/officeDocument/2006/relationships/customXml" Target="../ink/ink341.xml"/><Relationship Id="rId24" Type="http://schemas.openxmlformats.org/officeDocument/2006/relationships/image" Target="../media/image72.png"/><Relationship Id="rId5" Type="http://schemas.openxmlformats.org/officeDocument/2006/relationships/customXml" Target="../ink/ink338.xml"/><Relationship Id="rId15" Type="http://schemas.openxmlformats.org/officeDocument/2006/relationships/customXml" Target="../ink/ink343.xml"/><Relationship Id="rId23" Type="http://schemas.openxmlformats.org/officeDocument/2006/relationships/customXml" Target="../ink/ink347.xml"/><Relationship Id="rId10" Type="http://schemas.openxmlformats.org/officeDocument/2006/relationships/image" Target="../media/image14.png"/><Relationship Id="rId19" Type="http://schemas.openxmlformats.org/officeDocument/2006/relationships/customXml" Target="../ink/ink345.xml"/><Relationship Id="rId4" Type="http://schemas.openxmlformats.org/officeDocument/2006/relationships/audio" Target="../media/audio4.wav"/><Relationship Id="rId9" Type="http://schemas.openxmlformats.org/officeDocument/2006/relationships/customXml" Target="../ink/ink340.xml"/><Relationship Id="rId14" Type="http://schemas.openxmlformats.org/officeDocument/2006/relationships/image" Target="../media/image16.png"/><Relationship Id="rId22" Type="http://schemas.openxmlformats.org/officeDocument/2006/relationships/image" Target="../media/image71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1.xml"/><Relationship Id="rId13" Type="http://schemas.openxmlformats.org/officeDocument/2006/relationships/image" Target="../media/image68.png"/><Relationship Id="rId18" Type="http://schemas.openxmlformats.org/officeDocument/2006/relationships/customXml" Target="../ink/ink356.xml"/><Relationship Id="rId3" Type="http://schemas.openxmlformats.org/officeDocument/2006/relationships/image" Target="../media/image3.png"/><Relationship Id="rId21" Type="http://schemas.openxmlformats.org/officeDocument/2006/relationships/image" Target="../media/image72.png"/><Relationship Id="rId7" Type="http://schemas.openxmlformats.org/officeDocument/2006/relationships/image" Target="../media/image14.png"/><Relationship Id="rId12" Type="http://schemas.openxmlformats.org/officeDocument/2006/relationships/customXml" Target="../ink/ink353.xml"/><Relationship Id="rId17" Type="http://schemas.openxmlformats.org/officeDocument/2006/relationships/image" Target="../media/image70.png"/><Relationship Id="rId2" Type="http://schemas.openxmlformats.org/officeDocument/2006/relationships/customXml" Target="../ink/ink348.xml"/><Relationship Id="rId16" Type="http://schemas.openxmlformats.org/officeDocument/2006/relationships/customXml" Target="../ink/ink355.xml"/><Relationship Id="rId20" Type="http://schemas.openxmlformats.org/officeDocument/2006/relationships/customXml" Target="../ink/ink3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0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10" Type="http://schemas.openxmlformats.org/officeDocument/2006/relationships/customXml" Target="../ink/ink352.xml"/><Relationship Id="rId19" Type="http://schemas.openxmlformats.org/officeDocument/2006/relationships/image" Target="../media/image71.png"/><Relationship Id="rId4" Type="http://schemas.openxmlformats.org/officeDocument/2006/relationships/customXml" Target="../ink/ink349.xml"/><Relationship Id="rId9" Type="http://schemas.openxmlformats.org/officeDocument/2006/relationships/image" Target="../media/image15.png"/><Relationship Id="rId14" Type="http://schemas.openxmlformats.org/officeDocument/2006/relationships/customXml" Target="../ink/ink354.xml"/><Relationship Id="rId22" Type="http://schemas.openxmlformats.org/officeDocument/2006/relationships/image" Target="../media/image52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61.xml"/><Relationship Id="rId13" Type="http://schemas.openxmlformats.org/officeDocument/2006/relationships/image" Target="../media/image68.png"/><Relationship Id="rId18" Type="http://schemas.openxmlformats.org/officeDocument/2006/relationships/customXml" Target="../ink/ink366.xml"/><Relationship Id="rId3" Type="http://schemas.openxmlformats.org/officeDocument/2006/relationships/image" Target="../media/image3.png"/><Relationship Id="rId21" Type="http://schemas.openxmlformats.org/officeDocument/2006/relationships/image" Target="../media/image72.png"/><Relationship Id="rId7" Type="http://schemas.openxmlformats.org/officeDocument/2006/relationships/image" Target="../media/image14.png"/><Relationship Id="rId12" Type="http://schemas.openxmlformats.org/officeDocument/2006/relationships/customXml" Target="../ink/ink363.xml"/><Relationship Id="rId17" Type="http://schemas.openxmlformats.org/officeDocument/2006/relationships/image" Target="../media/image70.png"/><Relationship Id="rId2" Type="http://schemas.openxmlformats.org/officeDocument/2006/relationships/customXml" Target="../ink/ink358.xml"/><Relationship Id="rId16" Type="http://schemas.openxmlformats.org/officeDocument/2006/relationships/customXml" Target="../ink/ink365.xml"/><Relationship Id="rId20" Type="http://schemas.openxmlformats.org/officeDocument/2006/relationships/customXml" Target="../ink/ink3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60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10" Type="http://schemas.openxmlformats.org/officeDocument/2006/relationships/customXml" Target="../ink/ink362.xml"/><Relationship Id="rId19" Type="http://schemas.openxmlformats.org/officeDocument/2006/relationships/image" Target="../media/image71.png"/><Relationship Id="rId4" Type="http://schemas.openxmlformats.org/officeDocument/2006/relationships/customXml" Target="../ink/ink359.xml"/><Relationship Id="rId9" Type="http://schemas.openxmlformats.org/officeDocument/2006/relationships/image" Target="../media/image15.png"/><Relationship Id="rId14" Type="http://schemas.openxmlformats.org/officeDocument/2006/relationships/customXml" Target="../ink/ink364.xml"/><Relationship Id="rId22" Type="http://schemas.openxmlformats.org/officeDocument/2006/relationships/image" Target="../media/image52.png"/></Relationships>
</file>

<file path=ppt/slides/_rels/slide6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376.xml"/><Relationship Id="rId21" Type="http://schemas.openxmlformats.org/officeDocument/2006/relationships/image" Target="../media/image72.png"/><Relationship Id="rId63" Type="http://schemas.openxmlformats.org/officeDocument/2006/relationships/image" Target="../media/image93.png"/><Relationship Id="rId68" Type="http://schemas.openxmlformats.org/officeDocument/2006/relationships/customXml" Target="../ink/ink382.xml"/><Relationship Id="rId76" Type="http://schemas.openxmlformats.org/officeDocument/2006/relationships/customXml" Target="../ink/ink386.xml"/><Relationship Id="rId7" Type="http://schemas.openxmlformats.org/officeDocument/2006/relationships/image" Target="../media/image14.png"/><Relationship Id="rId71" Type="http://schemas.openxmlformats.org/officeDocument/2006/relationships/image" Target="../media/image97.png"/><Relationship Id="rId2" Type="http://schemas.openxmlformats.org/officeDocument/2006/relationships/customXml" Target="../ink/ink368.xml"/><Relationship Id="rId16" Type="http://schemas.openxmlformats.org/officeDocument/2006/relationships/customXml" Target="../ink/ink375.xml"/><Relationship Id="rId20" Type="http://schemas.openxmlformats.org/officeDocument/2006/relationships/customXml" Target="../ink/ink377.xml"/><Relationship Id="rId62" Type="http://schemas.openxmlformats.org/officeDocument/2006/relationships/customXml" Target="../ink/ink379.xml"/><Relationship Id="rId70" Type="http://schemas.openxmlformats.org/officeDocument/2006/relationships/customXml" Target="../ink/ink383.xml"/><Relationship Id="rId7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70.xml"/><Relationship Id="rId11" Type="http://schemas.openxmlformats.org/officeDocument/2006/relationships/image" Target="../media/image16.png"/><Relationship Id="rId66" Type="http://schemas.openxmlformats.org/officeDocument/2006/relationships/customXml" Target="../ink/ink381.xml"/><Relationship Id="rId74" Type="http://schemas.openxmlformats.org/officeDocument/2006/relationships/customXml" Target="../ink/ink385.xml"/><Relationship Id="rId79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61" Type="http://schemas.openxmlformats.org/officeDocument/2006/relationships/image" Target="../media/image92.png"/><Relationship Id="rId82" Type="http://schemas.openxmlformats.org/officeDocument/2006/relationships/image" Target="../media/image52.png"/><Relationship Id="rId10" Type="http://schemas.openxmlformats.org/officeDocument/2006/relationships/customXml" Target="../ink/ink372.xml"/><Relationship Id="rId19" Type="http://schemas.openxmlformats.org/officeDocument/2006/relationships/image" Target="../media/image71.png"/><Relationship Id="rId65" Type="http://schemas.openxmlformats.org/officeDocument/2006/relationships/image" Target="../media/image94.png"/><Relationship Id="rId73" Type="http://schemas.openxmlformats.org/officeDocument/2006/relationships/image" Target="../media/image98.png"/><Relationship Id="rId78" Type="http://schemas.openxmlformats.org/officeDocument/2006/relationships/customXml" Target="../ink/ink387.xml"/><Relationship Id="rId81" Type="http://schemas.openxmlformats.org/officeDocument/2006/relationships/image" Target="../media/image102.png"/><Relationship Id="rId4" Type="http://schemas.openxmlformats.org/officeDocument/2006/relationships/customXml" Target="../ink/ink369.xml"/><Relationship Id="rId9" Type="http://schemas.openxmlformats.org/officeDocument/2006/relationships/image" Target="../media/image15.png"/><Relationship Id="rId14" Type="http://schemas.openxmlformats.org/officeDocument/2006/relationships/customXml" Target="../ink/ink374.xml"/><Relationship Id="rId22" Type="http://schemas.openxmlformats.org/officeDocument/2006/relationships/customXml" Target="../ink/ink378.xml"/><Relationship Id="rId64" Type="http://schemas.openxmlformats.org/officeDocument/2006/relationships/customXml" Target="../ink/ink380.xml"/><Relationship Id="rId69" Type="http://schemas.openxmlformats.org/officeDocument/2006/relationships/image" Target="../media/image96.png"/><Relationship Id="rId77" Type="http://schemas.openxmlformats.org/officeDocument/2006/relationships/image" Target="../media/image100.png"/><Relationship Id="rId8" Type="http://schemas.openxmlformats.org/officeDocument/2006/relationships/customXml" Target="../ink/ink371.xml"/><Relationship Id="rId72" Type="http://schemas.openxmlformats.org/officeDocument/2006/relationships/customXml" Target="../ink/ink384.xml"/><Relationship Id="rId80" Type="http://schemas.openxmlformats.org/officeDocument/2006/relationships/customXml" Target="../ink/ink388.xml"/><Relationship Id="rId3" Type="http://schemas.openxmlformats.org/officeDocument/2006/relationships/image" Target="../media/image3.png"/><Relationship Id="rId12" Type="http://schemas.openxmlformats.org/officeDocument/2006/relationships/customXml" Target="../ink/ink373.xml"/><Relationship Id="rId17" Type="http://schemas.openxmlformats.org/officeDocument/2006/relationships/image" Target="../media/image70.png"/><Relationship Id="rId67" Type="http://schemas.openxmlformats.org/officeDocument/2006/relationships/image" Target="../media/image95.png"/></Relationships>
</file>

<file path=ppt/slides/_rels/slide6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397.xml"/><Relationship Id="rId21" Type="http://schemas.openxmlformats.org/officeDocument/2006/relationships/image" Target="../media/image72.png"/><Relationship Id="rId63" Type="http://schemas.openxmlformats.org/officeDocument/2006/relationships/image" Target="../media/image93.png"/><Relationship Id="rId68" Type="http://schemas.openxmlformats.org/officeDocument/2006/relationships/customXml" Target="../ink/ink403.xml"/><Relationship Id="rId76" Type="http://schemas.openxmlformats.org/officeDocument/2006/relationships/customXml" Target="../ink/ink407.xml"/><Relationship Id="rId7" Type="http://schemas.openxmlformats.org/officeDocument/2006/relationships/image" Target="../media/image14.png"/><Relationship Id="rId71" Type="http://schemas.openxmlformats.org/officeDocument/2006/relationships/image" Target="../media/image97.png"/><Relationship Id="rId2" Type="http://schemas.openxmlformats.org/officeDocument/2006/relationships/customXml" Target="../ink/ink389.xml"/><Relationship Id="rId16" Type="http://schemas.openxmlformats.org/officeDocument/2006/relationships/customXml" Target="../ink/ink396.xml"/><Relationship Id="rId20" Type="http://schemas.openxmlformats.org/officeDocument/2006/relationships/customXml" Target="../ink/ink398.xml"/><Relationship Id="rId62" Type="http://schemas.openxmlformats.org/officeDocument/2006/relationships/customXml" Target="../ink/ink400.xml"/><Relationship Id="rId70" Type="http://schemas.openxmlformats.org/officeDocument/2006/relationships/customXml" Target="../ink/ink404.xml"/><Relationship Id="rId75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1.xml"/><Relationship Id="rId11" Type="http://schemas.openxmlformats.org/officeDocument/2006/relationships/image" Target="../media/image16.png"/><Relationship Id="rId66" Type="http://schemas.openxmlformats.org/officeDocument/2006/relationships/customXml" Target="../ink/ink402.xml"/><Relationship Id="rId74" Type="http://schemas.openxmlformats.org/officeDocument/2006/relationships/customXml" Target="../ink/ink406.xml"/><Relationship Id="rId79" Type="http://schemas.openxmlformats.org/officeDocument/2006/relationships/image" Target="../media/image101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61" Type="http://schemas.openxmlformats.org/officeDocument/2006/relationships/image" Target="../media/image92.png"/><Relationship Id="rId82" Type="http://schemas.openxmlformats.org/officeDocument/2006/relationships/image" Target="../media/image52.png"/><Relationship Id="rId10" Type="http://schemas.openxmlformats.org/officeDocument/2006/relationships/customXml" Target="../ink/ink393.xml"/><Relationship Id="rId19" Type="http://schemas.openxmlformats.org/officeDocument/2006/relationships/image" Target="../media/image71.png"/><Relationship Id="rId65" Type="http://schemas.openxmlformats.org/officeDocument/2006/relationships/image" Target="../media/image94.png"/><Relationship Id="rId73" Type="http://schemas.openxmlformats.org/officeDocument/2006/relationships/image" Target="../media/image98.png"/><Relationship Id="rId78" Type="http://schemas.openxmlformats.org/officeDocument/2006/relationships/customXml" Target="../ink/ink408.xml"/><Relationship Id="rId81" Type="http://schemas.openxmlformats.org/officeDocument/2006/relationships/image" Target="../media/image102.png"/><Relationship Id="rId4" Type="http://schemas.openxmlformats.org/officeDocument/2006/relationships/customXml" Target="../ink/ink390.xml"/><Relationship Id="rId9" Type="http://schemas.openxmlformats.org/officeDocument/2006/relationships/image" Target="../media/image15.png"/><Relationship Id="rId14" Type="http://schemas.openxmlformats.org/officeDocument/2006/relationships/customXml" Target="../ink/ink395.xml"/><Relationship Id="rId22" Type="http://schemas.openxmlformats.org/officeDocument/2006/relationships/customXml" Target="../ink/ink399.xml"/><Relationship Id="rId64" Type="http://schemas.openxmlformats.org/officeDocument/2006/relationships/customXml" Target="../ink/ink401.xml"/><Relationship Id="rId69" Type="http://schemas.openxmlformats.org/officeDocument/2006/relationships/image" Target="../media/image96.png"/><Relationship Id="rId77" Type="http://schemas.openxmlformats.org/officeDocument/2006/relationships/image" Target="../media/image100.png"/><Relationship Id="rId8" Type="http://schemas.openxmlformats.org/officeDocument/2006/relationships/customXml" Target="../ink/ink392.xml"/><Relationship Id="rId72" Type="http://schemas.openxmlformats.org/officeDocument/2006/relationships/customXml" Target="../ink/ink405.xml"/><Relationship Id="rId80" Type="http://schemas.openxmlformats.org/officeDocument/2006/relationships/customXml" Target="../ink/ink409.xml"/><Relationship Id="rId3" Type="http://schemas.openxmlformats.org/officeDocument/2006/relationships/image" Target="../media/image3.png"/><Relationship Id="rId12" Type="http://schemas.openxmlformats.org/officeDocument/2006/relationships/customXml" Target="../ink/ink394.xml"/><Relationship Id="rId17" Type="http://schemas.openxmlformats.org/officeDocument/2006/relationships/image" Target="../media/image70.png"/><Relationship Id="rId67" Type="http://schemas.openxmlformats.org/officeDocument/2006/relationships/image" Target="../media/image95.png"/></Relationships>
</file>

<file path=ppt/slides/_rels/slide6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5.xml"/><Relationship Id="rId18" Type="http://schemas.openxmlformats.org/officeDocument/2006/relationships/image" Target="../media/image70.png"/><Relationship Id="rId21" Type="http://schemas.openxmlformats.org/officeDocument/2006/relationships/customXml" Target="../ink/ink419.xml"/><Relationship Id="rId63" Type="http://schemas.openxmlformats.org/officeDocument/2006/relationships/customXml" Target="../ink/ink421.xml"/><Relationship Id="rId68" Type="http://schemas.openxmlformats.org/officeDocument/2006/relationships/image" Target="../media/image95.png"/><Relationship Id="rId76" Type="http://schemas.openxmlformats.org/officeDocument/2006/relationships/image" Target="../media/image99.png"/><Relationship Id="rId7" Type="http://schemas.openxmlformats.org/officeDocument/2006/relationships/customXml" Target="../ink/ink412.xml"/><Relationship Id="rId71" Type="http://schemas.openxmlformats.org/officeDocument/2006/relationships/customXml" Target="../ink/ink425.xml"/><Relationship Id="rId2" Type="http://schemas.openxmlformats.org/officeDocument/2006/relationships/audio" Target="../media/audio5.wav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customXml" Target="../ink/ink414.xml"/><Relationship Id="rId66" Type="http://schemas.openxmlformats.org/officeDocument/2006/relationships/image" Target="../media/image94.png"/><Relationship Id="rId74" Type="http://schemas.openxmlformats.org/officeDocument/2006/relationships/image" Target="../media/image98.png"/><Relationship Id="rId79" Type="http://schemas.openxmlformats.org/officeDocument/2006/relationships/customXml" Target="../ink/ink429.xml"/><Relationship Id="rId5" Type="http://schemas.openxmlformats.org/officeDocument/2006/relationships/customXml" Target="../ink/ink411.xml"/><Relationship Id="rId15" Type="http://schemas.openxmlformats.org/officeDocument/2006/relationships/customXml" Target="../ink/ink416.xml"/><Relationship Id="rId23" Type="http://schemas.openxmlformats.org/officeDocument/2006/relationships/customXml" Target="../ink/ink420.xml"/><Relationship Id="rId82" Type="http://schemas.openxmlformats.org/officeDocument/2006/relationships/image" Target="../media/image102.png"/><Relationship Id="rId10" Type="http://schemas.openxmlformats.org/officeDocument/2006/relationships/image" Target="../media/image15.png"/><Relationship Id="rId19" Type="http://schemas.openxmlformats.org/officeDocument/2006/relationships/customXml" Target="../ink/ink418.xml"/><Relationship Id="rId65" Type="http://schemas.openxmlformats.org/officeDocument/2006/relationships/customXml" Target="../ink/ink422.xml"/><Relationship Id="rId73" Type="http://schemas.openxmlformats.org/officeDocument/2006/relationships/customXml" Target="../ink/ink426.xml"/><Relationship Id="rId78" Type="http://schemas.openxmlformats.org/officeDocument/2006/relationships/image" Target="../media/image100.png"/><Relationship Id="rId81" Type="http://schemas.openxmlformats.org/officeDocument/2006/relationships/customXml" Target="../ink/ink430.xml"/><Relationship Id="rId4" Type="http://schemas.openxmlformats.org/officeDocument/2006/relationships/image" Target="../media/image3.png"/><Relationship Id="rId9" Type="http://schemas.openxmlformats.org/officeDocument/2006/relationships/customXml" Target="../ink/ink41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64" Type="http://schemas.openxmlformats.org/officeDocument/2006/relationships/image" Target="../media/image93.png"/><Relationship Id="rId69" Type="http://schemas.openxmlformats.org/officeDocument/2006/relationships/customXml" Target="../ink/ink424.xml"/><Relationship Id="rId77" Type="http://schemas.openxmlformats.org/officeDocument/2006/relationships/customXml" Target="../ink/ink428.xml"/><Relationship Id="rId8" Type="http://schemas.openxmlformats.org/officeDocument/2006/relationships/image" Target="../media/image14.png"/><Relationship Id="rId72" Type="http://schemas.openxmlformats.org/officeDocument/2006/relationships/image" Target="../media/image97.png"/><Relationship Id="rId80" Type="http://schemas.openxmlformats.org/officeDocument/2006/relationships/image" Target="../media/image101.png"/><Relationship Id="rId3" Type="http://schemas.openxmlformats.org/officeDocument/2006/relationships/customXml" Target="../ink/ink410.xml"/><Relationship Id="rId12" Type="http://schemas.openxmlformats.org/officeDocument/2006/relationships/image" Target="../media/image16.png"/><Relationship Id="rId17" Type="http://schemas.openxmlformats.org/officeDocument/2006/relationships/customXml" Target="../ink/ink417.xml"/><Relationship Id="rId67" Type="http://schemas.openxmlformats.org/officeDocument/2006/relationships/customXml" Target="../ink/ink423.xml"/><Relationship Id="rId20" Type="http://schemas.openxmlformats.org/officeDocument/2006/relationships/image" Target="../media/image71.png"/><Relationship Id="rId62" Type="http://schemas.openxmlformats.org/officeDocument/2006/relationships/image" Target="../media/image92.png"/><Relationship Id="rId70" Type="http://schemas.openxmlformats.org/officeDocument/2006/relationships/image" Target="../media/image96.png"/><Relationship Id="rId75" Type="http://schemas.openxmlformats.org/officeDocument/2006/relationships/customXml" Target="../ink/ink427.xml"/><Relationship Id="rId83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34.xml"/><Relationship Id="rId13" Type="http://schemas.openxmlformats.org/officeDocument/2006/relationships/image" Target="../media/image68.png"/><Relationship Id="rId18" Type="http://schemas.openxmlformats.org/officeDocument/2006/relationships/customXml" Target="../ink/ink439.xml"/><Relationship Id="rId3" Type="http://schemas.openxmlformats.org/officeDocument/2006/relationships/image" Target="../media/image3.png"/><Relationship Id="rId21" Type="http://schemas.openxmlformats.org/officeDocument/2006/relationships/image" Target="../media/image72.png"/><Relationship Id="rId7" Type="http://schemas.openxmlformats.org/officeDocument/2006/relationships/image" Target="../media/image14.png"/><Relationship Id="rId12" Type="http://schemas.openxmlformats.org/officeDocument/2006/relationships/customXml" Target="../ink/ink436.xml"/><Relationship Id="rId17" Type="http://schemas.openxmlformats.org/officeDocument/2006/relationships/image" Target="../media/image70.png"/><Relationship Id="rId2" Type="http://schemas.openxmlformats.org/officeDocument/2006/relationships/customXml" Target="../ink/ink431.xml"/><Relationship Id="rId16" Type="http://schemas.openxmlformats.org/officeDocument/2006/relationships/customXml" Target="../ink/ink438.xml"/><Relationship Id="rId20" Type="http://schemas.openxmlformats.org/officeDocument/2006/relationships/customXml" Target="../ink/ink4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3.xml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69.png"/><Relationship Id="rId10" Type="http://schemas.openxmlformats.org/officeDocument/2006/relationships/customXml" Target="../ink/ink435.xml"/><Relationship Id="rId19" Type="http://schemas.openxmlformats.org/officeDocument/2006/relationships/image" Target="../media/image71.png"/><Relationship Id="rId4" Type="http://schemas.openxmlformats.org/officeDocument/2006/relationships/customXml" Target="../ink/ink432.xml"/><Relationship Id="rId9" Type="http://schemas.openxmlformats.org/officeDocument/2006/relationships/image" Target="../media/image15.png"/><Relationship Id="rId14" Type="http://schemas.openxmlformats.org/officeDocument/2006/relationships/customXml" Target="../ink/ink437.xml"/></Relationships>
</file>

<file path=ppt/slides/_rels/slide6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4.png"/><Relationship Id="rId18" Type="http://schemas.openxmlformats.org/officeDocument/2006/relationships/customXml" Target="../ink/ink449.xml"/><Relationship Id="rId26" Type="http://schemas.openxmlformats.org/officeDocument/2006/relationships/customXml" Target="../ink/ink453.xml"/><Relationship Id="rId39" Type="http://schemas.openxmlformats.org/officeDocument/2006/relationships/image" Target="../media/image117.png"/><Relationship Id="rId21" Type="http://schemas.openxmlformats.org/officeDocument/2006/relationships/image" Target="../media/image108.png"/><Relationship Id="rId34" Type="http://schemas.openxmlformats.org/officeDocument/2006/relationships/customXml" Target="../ink/ink457.xml"/><Relationship Id="rId42" Type="http://schemas.openxmlformats.org/officeDocument/2006/relationships/customXml" Target="../ink/ink461.xml"/><Relationship Id="rId7" Type="http://schemas.openxmlformats.org/officeDocument/2006/relationships/image" Target="../media/image540.png"/><Relationship Id="rId2" Type="http://schemas.openxmlformats.org/officeDocument/2006/relationships/customXml" Target="../ink/ink441.xml"/><Relationship Id="rId16" Type="http://schemas.openxmlformats.org/officeDocument/2006/relationships/customXml" Target="../ink/ink448.xml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43.xml"/><Relationship Id="rId11" Type="http://schemas.openxmlformats.org/officeDocument/2006/relationships/image" Target="../media/image103.png"/><Relationship Id="rId24" Type="http://schemas.openxmlformats.org/officeDocument/2006/relationships/customXml" Target="../ink/ink452.xml"/><Relationship Id="rId32" Type="http://schemas.openxmlformats.org/officeDocument/2006/relationships/customXml" Target="../ink/ink456.xml"/><Relationship Id="rId37" Type="http://schemas.openxmlformats.org/officeDocument/2006/relationships/image" Target="../media/image116.png"/><Relationship Id="rId40" Type="http://schemas.openxmlformats.org/officeDocument/2006/relationships/customXml" Target="../ink/ink460.xml"/><Relationship Id="rId45" Type="http://schemas.openxmlformats.org/officeDocument/2006/relationships/image" Target="../media/image120.png"/><Relationship Id="rId5" Type="http://schemas.openxmlformats.org/officeDocument/2006/relationships/image" Target="../media/image530.png"/><Relationship Id="rId15" Type="http://schemas.openxmlformats.org/officeDocument/2006/relationships/image" Target="../media/image105.png"/><Relationship Id="rId23" Type="http://schemas.openxmlformats.org/officeDocument/2006/relationships/image" Target="../media/image109.png"/><Relationship Id="rId28" Type="http://schemas.openxmlformats.org/officeDocument/2006/relationships/customXml" Target="../ink/ink454.xml"/><Relationship Id="rId36" Type="http://schemas.openxmlformats.org/officeDocument/2006/relationships/customXml" Target="../ink/ink458.xml"/><Relationship Id="rId10" Type="http://schemas.openxmlformats.org/officeDocument/2006/relationships/customXml" Target="../ink/ink445.xml"/><Relationship Id="rId19" Type="http://schemas.openxmlformats.org/officeDocument/2006/relationships/image" Target="../media/image107.png"/><Relationship Id="rId31" Type="http://schemas.openxmlformats.org/officeDocument/2006/relationships/image" Target="../media/image113.png"/><Relationship Id="rId44" Type="http://schemas.openxmlformats.org/officeDocument/2006/relationships/customXml" Target="../ink/ink462.xml"/><Relationship Id="rId4" Type="http://schemas.openxmlformats.org/officeDocument/2006/relationships/customXml" Target="../ink/ink442.xml"/><Relationship Id="rId9" Type="http://schemas.openxmlformats.org/officeDocument/2006/relationships/image" Target="../media/image590.png"/><Relationship Id="rId14" Type="http://schemas.openxmlformats.org/officeDocument/2006/relationships/customXml" Target="../ink/ink447.xml"/><Relationship Id="rId22" Type="http://schemas.openxmlformats.org/officeDocument/2006/relationships/customXml" Target="../ink/ink451.xml"/><Relationship Id="rId27" Type="http://schemas.openxmlformats.org/officeDocument/2006/relationships/image" Target="../media/image111.png"/><Relationship Id="rId30" Type="http://schemas.openxmlformats.org/officeDocument/2006/relationships/customXml" Target="../ink/ink455.xml"/><Relationship Id="rId35" Type="http://schemas.openxmlformats.org/officeDocument/2006/relationships/image" Target="../media/image115.png"/><Relationship Id="rId43" Type="http://schemas.openxmlformats.org/officeDocument/2006/relationships/image" Target="../media/image119.png"/><Relationship Id="rId8" Type="http://schemas.openxmlformats.org/officeDocument/2006/relationships/customXml" Target="../ink/ink444.xml"/><Relationship Id="rId3" Type="http://schemas.openxmlformats.org/officeDocument/2006/relationships/image" Target="../media/image520.png"/><Relationship Id="rId12" Type="http://schemas.openxmlformats.org/officeDocument/2006/relationships/customXml" Target="../ink/ink446.xml"/><Relationship Id="rId17" Type="http://schemas.openxmlformats.org/officeDocument/2006/relationships/image" Target="../media/image106.png"/><Relationship Id="rId25" Type="http://schemas.openxmlformats.org/officeDocument/2006/relationships/image" Target="../media/image110.png"/><Relationship Id="rId33" Type="http://schemas.openxmlformats.org/officeDocument/2006/relationships/image" Target="../media/image114.png"/><Relationship Id="rId38" Type="http://schemas.openxmlformats.org/officeDocument/2006/relationships/customXml" Target="../ink/ink459.xml"/><Relationship Id="rId20" Type="http://schemas.openxmlformats.org/officeDocument/2006/relationships/customXml" Target="../ink/ink450.xml"/><Relationship Id="rId41" Type="http://schemas.openxmlformats.org/officeDocument/2006/relationships/image" Target="../media/image1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31.xml"/><Relationship Id="rId13" Type="http://schemas.openxmlformats.org/officeDocument/2006/relationships/image" Target="../media/image9.png"/><Relationship Id="rId18" Type="http://schemas.openxmlformats.org/officeDocument/2006/relationships/customXml" Target="../ink/ink36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33.xml"/><Relationship Id="rId17" Type="http://schemas.openxmlformats.org/officeDocument/2006/relationships/image" Target="../media/image11.png"/><Relationship Id="rId2" Type="http://schemas.openxmlformats.org/officeDocument/2006/relationships/customXml" Target="../ink/ink28.xml"/><Relationship Id="rId16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32.xml"/><Relationship Id="rId19" Type="http://schemas.openxmlformats.org/officeDocument/2006/relationships/image" Target="../media/image12.png"/><Relationship Id="rId4" Type="http://schemas.openxmlformats.org/officeDocument/2006/relationships/customXml" Target="../ink/ink29.xml"/><Relationship Id="rId9" Type="http://schemas.openxmlformats.org/officeDocument/2006/relationships/image" Target="../media/image7.png"/><Relationship Id="rId14" Type="http://schemas.openxmlformats.org/officeDocument/2006/relationships/customXml" Target="../ink/ink34.xml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media" Target="../media/media7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wav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5.png"/><Relationship Id="rId18" Type="http://schemas.openxmlformats.org/officeDocument/2006/relationships/customXml" Target="../ink/ink472.xml"/><Relationship Id="rId26" Type="http://schemas.openxmlformats.org/officeDocument/2006/relationships/customXml" Target="../ink/ink480.xml"/><Relationship Id="rId39" Type="http://schemas.openxmlformats.org/officeDocument/2006/relationships/customXml" Target="../ink/ink493.xml"/><Relationship Id="rId21" Type="http://schemas.openxmlformats.org/officeDocument/2006/relationships/customXml" Target="../ink/ink475.xml"/><Relationship Id="rId34" Type="http://schemas.openxmlformats.org/officeDocument/2006/relationships/customXml" Target="../ink/ink488.xml"/><Relationship Id="rId42" Type="http://schemas.openxmlformats.org/officeDocument/2006/relationships/customXml" Target="../ink/ink496.xml"/><Relationship Id="rId47" Type="http://schemas.openxmlformats.org/officeDocument/2006/relationships/customXml" Target="../ink/ink501.xml"/><Relationship Id="rId50" Type="http://schemas.openxmlformats.org/officeDocument/2006/relationships/customXml" Target="../ink/ink504.xml"/><Relationship Id="rId55" Type="http://schemas.openxmlformats.org/officeDocument/2006/relationships/customXml" Target="../ink/ink509.xml"/><Relationship Id="rId63" Type="http://schemas.openxmlformats.org/officeDocument/2006/relationships/customXml" Target="../ink/ink517.xml"/><Relationship Id="rId7" Type="http://schemas.openxmlformats.org/officeDocument/2006/relationships/image" Target="../media/image122.png"/><Relationship Id="rId2" Type="http://schemas.openxmlformats.org/officeDocument/2006/relationships/audio" Target="../media/media7.wav"/><Relationship Id="rId16" Type="http://schemas.openxmlformats.org/officeDocument/2006/relationships/customXml" Target="../ink/ink470.xml"/><Relationship Id="rId29" Type="http://schemas.openxmlformats.org/officeDocument/2006/relationships/customXml" Target="../ink/ink483.xml"/><Relationship Id="rId11" Type="http://schemas.openxmlformats.org/officeDocument/2006/relationships/image" Target="../media/image124.png"/><Relationship Id="rId24" Type="http://schemas.openxmlformats.org/officeDocument/2006/relationships/customXml" Target="../ink/ink478.xml"/><Relationship Id="rId32" Type="http://schemas.openxmlformats.org/officeDocument/2006/relationships/customXml" Target="../ink/ink486.xml"/><Relationship Id="rId37" Type="http://schemas.openxmlformats.org/officeDocument/2006/relationships/customXml" Target="../ink/ink491.xml"/><Relationship Id="rId40" Type="http://schemas.openxmlformats.org/officeDocument/2006/relationships/customXml" Target="../ink/ink494.xml"/><Relationship Id="rId45" Type="http://schemas.openxmlformats.org/officeDocument/2006/relationships/customXml" Target="../ink/ink499.xml"/><Relationship Id="rId53" Type="http://schemas.openxmlformats.org/officeDocument/2006/relationships/customXml" Target="../ink/ink507.xml"/><Relationship Id="rId58" Type="http://schemas.openxmlformats.org/officeDocument/2006/relationships/customXml" Target="../ink/ink512.xml"/><Relationship Id="rId5" Type="http://schemas.openxmlformats.org/officeDocument/2006/relationships/image" Target="../media/image121.png"/><Relationship Id="rId61" Type="http://schemas.openxmlformats.org/officeDocument/2006/relationships/customXml" Target="../ink/ink515.xml"/><Relationship Id="rId19" Type="http://schemas.openxmlformats.org/officeDocument/2006/relationships/customXml" Target="../ink/ink473.xml"/><Relationship Id="rId14" Type="http://schemas.openxmlformats.org/officeDocument/2006/relationships/customXml" Target="../ink/ink468.xml"/><Relationship Id="rId22" Type="http://schemas.openxmlformats.org/officeDocument/2006/relationships/customXml" Target="../ink/ink476.xml"/><Relationship Id="rId27" Type="http://schemas.openxmlformats.org/officeDocument/2006/relationships/customXml" Target="../ink/ink481.xml"/><Relationship Id="rId30" Type="http://schemas.openxmlformats.org/officeDocument/2006/relationships/customXml" Target="../ink/ink484.xml"/><Relationship Id="rId35" Type="http://schemas.openxmlformats.org/officeDocument/2006/relationships/customXml" Target="../ink/ink489.xml"/><Relationship Id="rId43" Type="http://schemas.openxmlformats.org/officeDocument/2006/relationships/customXml" Target="../ink/ink497.xml"/><Relationship Id="rId48" Type="http://schemas.openxmlformats.org/officeDocument/2006/relationships/customXml" Target="../ink/ink502.xml"/><Relationship Id="rId56" Type="http://schemas.openxmlformats.org/officeDocument/2006/relationships/customXml" Target="../ink/ink510.xml"/><Relationship Id="rId64" Type="http://schemas.openxmlformats.org/officeDocument/2006/relationships/image" Target="../media/image1.png"/><Relationship Id="rId8" Type="http://schemas.openxmlformats.org/officeDocument/2006/relationships/customXml" Target="../ink/ink465.xml"/><Relationship Id="rId51" Type="http://schemas.openxmlformats.org/officeDocument/2006/relationships/customXml" Target="../ink/ink505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467.xml"/><Relationship Id="rId17" Type="http://schemas.openxmlformats.org/officeDocument/2006/relationships/customXml" Target="../ink/ink471.xml"/><Relationship Id="rId25" Type="http://schemas.openxmlformats.org/officeDocument/2006/relationships/customXml" Target="../ink/ink479.xml"/><Relationship Id="rId33" Type="http://schemas.openxmlformats.org/officeDocument/2006/relationships/customXml" Target="../ink/ink487.xml"/><Relationship Id="rId38" Type="http://schemas.openxmlformats.org/officeDocument/2006/relationships/customXml" Target="../ink/ink492.xml"/><Relationship Id="rId46" Type="http://schemas.openxmlformats.org/officeDocument/2006/relationships/customXml" Target="../ink/ink500.xml"/><Relationship Id="rId59" Type="http://schemas.openxmlformats.org/officeDocument/2006/relationships/customXml" Target="../ink/ink513.xml"/><Relationship Id="rId20" Type="http://schemas.openxmlformats.org/officeDocument/2006/relationships/customXml" Target="../ink/ink474.xml"/><Relationship Id="rId41" Type="http://schemas.openxmlformats.org/officeDocument/2006/relationships/customXml" Target="../ink/ink495.xml"/><Relationship Id="rId54" Type="http://schemas.openxmlformats.org/officeDocument/2006/relationships/customXml" Target="../ink/ink508.xml"/><Relationship Id="rId62" Type="http://schemas.openxmlformats.org/officeDocument/2006/relationships/customXml" Target="../ink/ink516.xml"/><Relationship Id="rId1" Type="http://schemas.microsoft.com/office/2007/relationships/media" Target="../media/media7.wav"/><Relationship Id="rId6" Type="http://schemas.openxmlformats.org/officeDocument/2006/relationships/customXml" Target="../ink/ink464.xml"/><Relationship Id="rId15" Type="http://schemas.openxmlformats.org/officeDocument/2006/relationships/customXml" Target="../ink/ink469.xml"/><Relationship Id="rId23" Type="http://schemas.openxmlformats.org/officeDocument/2006/relationships/customXml" Target="../ink/ink477.xml"/><Relationship Id="rId28" Type="http://schemas.openxmlformats.org/officeDocument/2006/relationships/customXml" Target="../ink/ink482.xml"/><Relationship Id="rId36" Type="http://schemas.openxmlformats.org/officeDocument/2006/relationships/customXml" Target="../ink/ink490.xml"/><Relationship Id="rId49" Type="http://schemas.openxmlformats.org/officeDocument/2006/relationships/customXml" Target="../ink/ink503.xml"/><Relationship Id="rId57" Type="http://schemas.openxmlformats.org/officeDocument/2006/relationships/customXml" Target="../ink/ink511.xml"/><Relationship Id="rId10" Type="http://schemas.openxmlformats.org/officeDocument/2006/relationships/customXml" Target="../ink/ink466.xml"/><Relationship Id="rId31" Type="http://schemas.openxmlformats.org/officeDocument/2006/relationships/customXml" Target="../ink/ink485.xml"/><Relationship Id="rId44" Type="http://schemas.openxmlformats.org/officeDocument/2006/relationships/customXml" Target="../ink/ink498.xml"/><Relationship Id="rId52" Type="http://schemas.openxmlformats.org/officeDocument/2006/relationships/customXml" Target="../ink/ink506.xml"/><Relationship Id="rId60" Type="http://schemas.openxmlformats.org/officeDocument/2006/relationships/customXml" Target="../ink/ink514.xml"/><Relationship Id="rId4" Type="http://schemas.openxmlformats.org/officeDocument/2006/relationships/customXml" Target="../ink/ink463.xml"/><Relationship Id="rId9" Type="http://schemas.openxmlformats.org/officeDocument/2006/relationships/image" Target="../media/image12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526.xml"/><Relationship Id="rId26" Type="http://schemas.openxmlformats.org/officeDocument/2006/relationships/customXml" Target="../ink/ink530.xml"/><Relationship Id="rId39" Type="http://schemas.openxmlformats.org/officeDocument/2006/relationships/image" Target="../media/image138.png"/><Relationship Id="rId21" Type="http://schemas.openxmlformats.org/officeDocument/2006/relationships/image" Target="../media/image129.png"/><Relationship Id="rId34" Type="http://schemas.openxmlformats.org/officeDocument/2006/relationships/customXml" Target="../ink/ink534.xml"/><Relationship Id="rId7" Type="http://schemas.openxmlformats.org/officeDocument/2006/relationships/image" Target="../media/image14.png"/><Relationship Id="rId2" Type="http://schemas.openxmlformats.org/officeDocument/2006/relationships/customXml" Target="../ink/ink518.xml"/><Relationship Id="rId16" Type="http://schemas.openxmlformats.org/officeDocument/2006/relationships/customXml" Target="../ink/ink525.xml"/><Relationship Id="rId20" Type="http://schemas.openxmlformats.org/officeDocument/2006/relationships/customXml" Target="../ink/ink527.xml"/><Relationship Id="rId29" Type="http://schemas.openxmlformats.org/officeDocument/2006/relationships/image" Target="../media/image133.png"/><Relationship Id="rId41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0.xml"/><Relationship Id="rId11" Type="http://schemas.openxmlformats.org/officeDocument/2006/relationships/image" Target="../media/image16.png"/><Relationship Id="rId24" Type="http://schemas.openxmlformats.org/officeDocument/2006/relationships/customXml" Target="../ink/ink529.xml"/><Relationship Id="rId32" Type="http://schemas.openxmlformats.org/officeDocument/2006/relationships/customXml" Target="../ink/ink533.xml"/><Relationship Id="rId37" Type="http://schemas.openxmlformats.org/officeDocument/2006/relationships/image" Target="../media/image137.png"/><Relationship Id="rId40" Type="http://schemas.openxmlformats.org/officeDocument/2006/relationships/customXml" Target="../ink/ink537.xml"/><Relationship Id="rId5" Type="http://schemas.openxmlformats.org/officeDocument/2006/relationships/image" Target="../media/image13.png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28" Type="http://schemas.openxmlformats.org/officeDocument/2006/relationships/customXml" Target="../ink/ink531.xml"/><Relationship Id="rId36" Type="http://schemas.openxmlformats.org/officeDocument/2006/relationships/customXml" Target="../ink/ink535.xml"/><Relationship Id="rId10" Type="http://schemas.openxmlformats.org/officeDocument/2006/relationships/customXml" Target="../ink/ink522.xml"/><Relationship Id="rId19" Type="http://schemas.openxmlformats.org/officeDocument/2006/relationships/image" Target="../media/image128.png"/><Relationship Id="rId31" Type="http://schemas.openxmlformats.org/officeDocument/2006/relationships/image" Target="../media/image134.png"/><Relationship Id="rId4" Type="http://schemas.openxmlformats.org/officeDocument/2006/relationships/customXml" Target="../ink/ink519.xml"/><Relationship Id="rId9" Type="http://schemas.openxmlformats.org/officeDocument/2006/relationships/image" Target="../media/image15.png"/><Relationship Id="rId14" Type="http://schemas.openxmlformats.org/officeDocument/2006/relationships/customXml" Target="../ink/ink524.xml"/><Relationship Id="rId22" Type="http://schemas.openxmlformats.org/officeDocument/2006/relationships/customXml" Target="../ink/ink528.xml"/><Relationship Id="rId27" Type="http://schemas.openxmlformats.org/officeDocument/2006/relationships/image" Target="../media/image132.png"/><Relationship Id="rId30" Type="http://schemas.openxmlformats.org/officeDocument/2006/relationships/customXml" Target="../ink/ink532.xml"/><Relationship Id="rId35" Type="http://schemas.openxmlformats.org/officeDocument/2006/relationships/image" Target="../media/image136.png"/><Relationship Id="rId8" Type="http://schemas.openxmlformats.org/officeDocument/2006/relationships/customXml" Target="../ink/ink521.xml"/><Relationship Id="rId3" Type="http://schemas.openxmlformats.org/officeDocument/2006/relationships/image" Target="../media/image3.png"/><Relationship Id="rId12" Type="http://schemas.openxmlformats.org/officeDocument/2006/relationships/customXml" Target="../ink/ink523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35.png"/><Relationship Id="rId38" Type="http://schemas.openxmlformats.org/officeDocument/2006/relationships/customXml" Target="../ink/ink536.xml"/></Relationships>
</file>

<file path=ppt/slides/_rels/slide7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546.xml"/><Relationship Id="rId26" Type="http://schemas.openxmlformats.org/officeDocument/2006/relationships/customXml" Target="../ink/ink550.xml"/><Relationship Id="rId39" Type="http://schemas.openxmlformats.org/officeDocument/2006/relationships/image" Target="../media/image138.png"/><Relationship Id="rId21" Type="http://schemas.openxmlformats.org/officeDocument/2006/relationships/image" Target="../media/image129.png"/><Relationship Id="rId34" Type="http://schemas.openxmlformats.org/officeDocument/2006/relationships/customXml" Target="../ink/ink554.xml"/><Relationship Id="rId7" Type="http://schemas.openxmlformats.org/officeDocument/2006/relationships/image" Target="../media/image14.png"/><Relationship Id="rId2" Type="http://schemas.openxmlformats.org/officeDocument/2006/relationships/customXml" Target="../ink/ink538.xml"/><Relationship Id="rId16" Type="http://schemas.openxmlformats.org/officeDocument/2006/relationships/customXml" Target="../ink/ink545.xml"/><Relationship Id="rId20" Type="http://schemas.openxmlformats.org/officeDocument/2006/relationships/customXml" Target="../ink/ink547.xml"/><Relationship Id="rId29" Type="http://schemas.openxmlformats.org/officeDocument/2006/relationships/image" Target="../media/image133.png"/><Relationship Id="rId41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40.xml"/><Relationship Id="rId11" Type="http://schemas.openxmlformats.org/officeDocument/2006/relationships/image" Target="../media/image16.png"/><Relationship Id="rId24" Type="http://schemas.openxmlformats.org/officeDocument/2006/relationships/customXml" Target="../ink/ink549.xml"/><Relationship Id="rId32" Type="http://schemas.openxmlformats.org/officeDocument/2006/relationships/customXml" Target="../ink/ink553.xml"/><Relationship Id="rId37" Type="http://schemas.openxmlformats.org/officeDocument/2006/relationships/image" Target="../media/image137.png"/><Relationship Id="rId40" Type="http://schemas.openxmlformats.org/officeDocument/2006/relationships/customXml" Target="../ink/ink557.xml"/><Relationship Id="rId5" Type="http://schemas.openxmlformats.org/officeDocument/2006/relationships/image" Target="../media/image13.png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28" Type="http://schemas.openxmlformats.org/officeDocument/2006/relationships/customXml" Target="../ink/ink551.xml"/><Relationship Id="rId36" Type="http://schemas.openxmlformats.org/officeDocument/2006/relationships/customXml" Target="../ink/ink555.xml"/><Relationship Id="rId10" Type="http://schemas.openxmlformats.org/officeDocument/2006/relationships/customXml" Target="../ink/ink542.xml"/><Relationship Id="rId19" Type="http://schemas.openxmlformats.org/officeDocument/2006/relationships/image" Target="../media/image128.png"/><Relationship Id="rId31" Type="http://schemas.openxmlformats.org/officeDocument/2006/relationships/image" Target="../media/image134.png"/><Relationship Id="rId4" Type="http://schemas.openxmlformats.org/officeDocument/2006/relationships/customXml" Target="../ink/ink539.xml"/><Relationship Id="rId9" Type="http://schemas.openxmlformats.org/officeDocument/2006/relationships/image" Target="../media/image15.png"/><Relationship Id="rId14" Type="http://schemas.openxmlformats.org/officeDocument/2006/relationships/customXml" Target="../ink/ink544.xml"/><Relationship Id="rId22" Type="http://schemas.openxmlformats.org/officeDocument/2006/relationships/customXml" Target="../ink/ink548.xml"/><Relationship Id="rId27" Type="http://schemas.openxmlformats.org/officeDocument/2006/relationships/image" Target="../media/image132.png"/><Relationship Id="rId30" Type="http://schemas.openxmlformats.org/officeDocument/2006/relationships/customXml" Target="../ink/ink552.xml"/><Relationship Id="rId35" Type="http://schemas.openxmlformats.org/officeDocument/2006/relationships/image" Target="../media/image136.png"/><Relationship Id="rId8" Type="http://schemas.openxmlformats.org/officeDocument/2006/relationships/customXml" Target="../ink/ink541.xml"/><Relationship Id="rId3" Type="http://schemas.openxmlformats.org/officeDocument/2006/relationships/image" Target="../media/image3.png"/><Relationship Id="rId12" Type="http://schemas.openxmlformats.org/officeDocument/2006/relationships/customXml" Target="../ink/ink543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35.png"/><Relationship Id="rId38" Type="http://schemas.openxmlformats.org/officeDocument/2006/relationships/customXml" Target="../ink/ink556.xml"/></Relationships>
</file>

<file path=ppt/slides/_rels/slide7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8.png"/><Relationship Id="rId18" Type="http://schemas.openxmlformats.org/officeDocument/2006/relationships/customXml" Target="../ink/ink566.xml"/><Relationship Id="rId26" Type="http://schemas.openxmlformats.org/officeDocument/2006/relationships/customXml" Target="../ink/ink570.xml"/><Relationship Id="rId39" Type="http://schemas.openxmlformats.org/officeDocument/2006/relationships/image" Target="../media/image138.png"/><Relationship Id="rId21" Type="http://schemas.openxmlformats.org/officeDocument/2006/relationships/image" Target="../media/image129.png"/><Relationship Id="rId34" Type="http://schemas.openxmlformats.org/officeDocument/2006/relationships/customXml" Target="../ink/ink574.xml"/><Relationship Id="rId7" Type="http://schemas.openxmlformats.org/officeDocument/2006/relationships/image" Target="../media/image14.png"/><Relationship Id="rId2" Type="http://schemas.openxmlformats.org/officeDocument/2006/relationships/customXml" Target="../ink/ink558.xml"/><Relationship Id="rId16" Type="http://schemas.openxmlformats.org/officeDocument/2006/relationships/customXml" Target="../ink/ink565.xml"/><Relationship Id="rId20" Type="http://schemas.openxmlformats.org/officeDocument/2006/relationships/customXml" Target="../ink/ink567.xml"/><Relationship Id="rId29" Type="http://schemas.openxmlformats.org/officeDocument/2006/relationships/image" Target="../media/image133.png"/><Relationship Id="rId41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60.xml"/><Relationship Id="rId11" Type="http://schemas.openxmlformats.org/officeDocument/2006/relationships/image" Target="../media/image16.png"/><Relationship Id="rId24" Type="http://schemas.openxmlformats.org/officeDocument/2006/relationships/customXml" Target="../ink/ink569.xml"/><Relationship Id="rId32" Type="http://schemas.openxmlformats.org/officeDocument/2006/relationships/customXml" Target="../ink/ink573.xml"/><Relationship Id="rId37" Type="http://schemas.openxmlformats.org/officeDocument/2006/relationships/image" Target="../media/image137.png"/><Relationship Id="rId40" Type="http://schemas.openxmlformats.org/officeDocument/2006/relationships/customXml" Target="../ink/ink577.xml"/><Relationship Id="rId5" Type="http://schemas.openxmlformats.org/officeDocument/2006/relationships/image" Target="../media/image13.png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28" Type="http://schemas.openxmlformats.org/officeDocument/2006/relationships/customXml" Target="../ink/ink571.xml"/><Relationship Id="rId36" Type="http://schemas.openxmlformats.org/officeDocument/2006/relationships/customXml" Target="../ink/ink575.xml"/><Relationship Id="rId10" Type="http://schemas.openxmlformats.org/officeDocument/2006/relationships/customXml" Target="../ink/ink562.xml"/><Relationship Id="rId19" Type="http://schemas.openxmlformats.org/officeDocument/2006/relationships/image" Target="../media/image128.png"/><Relationship Id="rId31" Type="http://schemas.openxmlformats.org/officeDocument/2006/relationships/image" Target="../media/image134.png"/><Relationship Id="rId4" Type="http://schemas.openxmlformats.org/officeDocument/2006/relationships/customXml" Target="../ink/ink559.xml"/><Relationship Id="rId9" Type="http://schemas.openxmlformats.org/officeDocument/2006/relationships/image" Target="../media/image15.png"/><Relationship Id="rId14" Type="http://schemas.openxmlformats.org/officeDocument/2006/relationships/customXml" Target="../ink/ink564.xml"/><Relationship Id="rId22" Type="http://schemas.openxmlformats.org/officeDocument/2006/relationships/customXml" Target="../ink/ink568.xml"/><Relationship Id="rId27" Type="http://schemas.openxmlformats.org/officeDocument/2006/relationships/image" Target="../media/image132.png"/><Relationship Id="rId30" Type="http://schemas.openxmlformats.org/officeDocument/2006/relationships/customXml" Target="../ink/ink572.xml"/><Relationship Id="rId35" Type="http://schemas.openxmlformats.org/officeDocument/2006/relationships/image" Target="../media/image136.png"/><Relationship Id="rId8" Type="http://schemas.openxmlformats.org/officeDocument/2006/relationships/customXml" Target="../ink/ink561.xml"/><Relationship Id="rId3" Type="http://schemas.openxmlformats.org/officeDocument/2006/relationships/image" Target="../media/image3.png"/><Relationship Id="rId12" Type="http://schemas.openxmlformats.org/officeDocument/2006/relationships/customXml" Target="../ink/ink563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33" Type="http://schemas.openxmlformats.org/officeDocument/2006/relationships/image" Target="../media/image135.png"/><Relationship Id="rId38" Type="http://schemas.openxmlformats.org/officeDocument/2006/relationships/customXml" Target="../ink/ink576.xml"/></Relationships>
</file>

<file path=ppt/slides/_rels/slide7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customXml" Target="../ink/ink585.xml"/><Relationship Id="rId26" Type="http://schemas.openxmlformats.org/officeDocument/2006/relationships/customXml" Target="../ink/ink589.xml"/><Relationship Id="rId39" Type="http://schemas.openxmlformats.org/officeDocument/2006/relationships/image" Target="../media/image137.png"/><Relationship Id="rId21" Type="http://schemas.openxmlformats.org/officeDocument/2006/relationships/image" Target="../media/image128.png"/><Relationship Id="rId34" Type="http://schemas.openxmlformats.org/officeDocument/2006/relationships/customXml" Target="../ink/ink593.xml"/><Relationship Id="rId42" Type="http://schemas.openxmlformats.org/officeDocument/2006/relationships/customXml" Target="../ink/ink597.xml"/><Relationship Id="rId7" Type="http://schemas.openxmlformats.org/officeDocument/2006/relationships/image" Target="../media/image13.png"/><Relationship Id="rId2" Type="http://schemas.openxmlformats.org/officeDocument/2006/relationships/audio" Target="../media/media7.wav"/><Relationship Id="rId16" Type="http://schemas.openxmlformats.org/officeDocument/2006/relationships/customXml" Target="../ink/ink584.xml"/><Relationship Id="rId20" Type="http://schemas.openxmlformats.org/officeDocument/2006/relationships/customXml" Target="../ink/ink586.xml"/><Relationship Id="rId29" Type="http://schemas.openxmlformats.org/officeDocument/2006/relationships/image" Target="../media/image132.png"/><Relationship Id="rId41" Type="http://schemas.openxmlformats.org/officeDocument/2006/relationships/image" Target="../media/image138.png"/><Relationship Id="rId1" Type="http://schemas.microsoft.com/office/2007/relationships/media" Target="../media/media7.wav"/><Relationship Id="rId6" Type="http://schemas.openxmlformats.org/officeDocument/2006/relationships/customXml" Target="../ink/ink579.xml"/><Relationship Id="rId11" Type="http://schemas.openxmlformats.org/officeDocument/2006/relationships/image" Target="../media/image15.png"/><Relationship Id="rId24" Type="http://schemas.openxmlformats.org/officeDocument/2006/relationships/customXml" Target="../ink/ink588.xml"/><Relationship Id="rId32" Type="http://schemas.openxmlformats.org/officeDocument/2006/relationships/customXml" Target="../ink/ink592.xml"/><Relationship Id="rId37" Type="http://schemas.openxmlformats.org/officeDocument/2006/relationships/image" Target="../media/image136.png"/><Relationship Id="rId40" Type="http://schemas.openxmlformats.org/officeDocument/2006/relationships/customXml" Target="../ink/ink596.xml"/><Relationship Id="rId5" Type="http://schemas.openxmlformats.org/officeDocument/2006/relationships/image" Target="../media/image3.png"/><Relationship Id="rId15" Type="http://schemas.openxmlformats.org/officeDocument/2006/relationships/image" Target="../media/image68.png"/><Relationship Id="rId23" Type="http://schemas.openxmlformats.org/officeDocument/2006/relationships/image" Target="../media/image129.png"/><Relationship Id="rId28" Type="http://schemas.openxmlformats.org/officeDocument/2006/relationships/customXml" Target="../ink/ink590.xml"/><Relationship Id="rId36" Type="http://schemas.openxmlformats.org/officeDocument/2006/relationships/customXml" Target="../ink/ink594.xml"/><Relationship Id="rId10" Type="http://schemas.openxmlformats.org/officeDocument/2006/relationships/customXml" Target="../ink/ink581.xml"/><Relationship Id="rId19" Type="http://schemas.openxmlformats.org/officeDocument/2006/relationships/image" Target="../media/image127.png"/><Relationship Id="rId31" Type="http://schemas.openxmlformats.org/officeDocument/2006/relationships/image" Target="../media/image133.png"/><Relationship Id="rId44" Type="http://schemas.openxmlformats.org/officeDocument/2006/relationships/image" Target="../media/image1.png"/><Relationship Id="rId4" Type="http://schemas.openxmlformats.org/officeDocument/2006/relationships/customXml" Target="../ink/ink578.xml"/><Relationship Id="rId9" Type="http://schemas.openxmlformats.org/officeDocument/2006/relationships/image" Target="../media/image14.png"/><Relationship Id="rId14" Type="http://schemas.openxmlformats.org/officeDocument/2006/relationships/customXml" Target="../ink/ink583.xml"/><Relationship Id="rId22" Type="http://schemas.openxmlformats.org/officeDocument/2006/relationships/customXml" Target="../ink/ink587.xml"/><Relationship Id="rId27" Type="http://schemas.openxmlformats.org/officeDocument/2006/relationships/image" Target="../media/image131.png"/><Relationship Id="rId30" Type="http://schemas.openxmlformats.org/officeDocument/2006/relationships/customXml" Target="../ink/ink591.xml"/><Relationship Id="rId35" Type="http://schemas.openxmlformats.org/officeDocument/2006/relationships/image" Target="../media/image135.png"/><Relationship Id="rId43" Type="http://schemas.openxmlformats.org/officeDocument/2006/relationships/image" Target="../media/image139.png"/><Relationship Id="rId8" Type="http://schemas.openxmlformats.org/officeDocument/2006/relationships/customXml" Target="../ink/ink580.xml"/><Relationship Id="rId3" Type="http://schemas.openxmlformats.org/officeDocument/2006/relationships/slideLayout" Target="../slideLayouts/slideLayout2.xml"/><Relationship Id="rId12" Type="http://schemas.openxmlformats.org/officeDocument/2006/relationships/customXml" Target="../ink/ink582.xml"/><Relationship Id="rId17" Type="http://schemas.openxmlformats.org/officeDocument/2006/relationships/image" Target="../media/image126.png"/><Relationship Id="rId25" Type="http://schemas.openxmlformats.org/officeDocument/2006/relationships/image" Target="../media/image130.png"/><Relationship Id="rId33" Type="http://schemas.openxmlformats.org/officeDocument/2006/relationships/image" Target="../media/image134.png"/><Relationship Id="rId38" Type="http://schemas.openxmlformats.org/officeDocument/2006/relationships/customXml" Target="../ink/ink59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10.xml"/><Relationship Id="rId21" Type="http://schemas.openxmlformats.org/officeDocument/2006/relationships/image" Target="../media/image141.png"/><Relationship Id="rId42" Type="http://schemas.openxmlformats.org/officeDocument/2006/relationships/customXml" Target="../ink/ink618.xml"/><Relationship Id="rId47" Type="http://schemas.openxmlformats.org/officeDocument/2006/relationships/image" Target="../media/image45.png"/><Relationship Id="rId63" Type="http://schemas.openxmlformats.org/officeDocument/2006/relationships/customXml" Target="../ink/ink630.xml"/><Relationship Id="rId68" Type="http://schemas.openxmlformats.org/officeDocument/2006/relationships/image" Target="../media/image69.png"/><Relationship Id="rId84" Type="http://schemas.openxmlformats.org/officeDocument/2006/relationships/image" Target="../media/image127.png"/><Relationship Id="rId89" Type="http://schemas.openxmlformats.org/officeDocument/2006/relationships/customXml" Target="../ink/ink647.xml"/><Relationship Id="rId16" Type="http://schemas.openxmlformats.org/officeDocument/2006/relationships/customXml" Target="../ink/ink605.xml"/><Relationship Id="rId11" Type="http://schemas.openxmlformats.org/officeDocument/2006/relationships/image" Target="../media/image3.png"/><Relationship Id="rId32" Type="http://schemas.openxmlformats.org/officeDocument/2006/relationships/customXml" Target="../ink/ink613.xml"/><Relationship Id="rId37" Type="http://schemas.openxmlformats.org/officeDocument/2006/relationships/image" Target="../media/image220.png"/><Relationship Id="rId53" Type="http://schemas.openxmlformats.org/officeDocument/2006/relationships/image" Target="../media/image48.png"/><Relationship Id="rId58" Type="http://schemas.openxmlformats.org/officeDocument/2006/relationships/customXml" Target="../ink/ink626.xml"/><Relationship Id="rId74" Type="http://schemas.openxmlformats.org/officeDocument/2006/relationships/image" Target="../media/image72.png"/><Relationship Id="rId79" Type="http://schemas.openxmlformats.org/officeDocument/2006/relationships/customXml" Target="../ink/ink641.xml"/><Relationship Id="rId5" Type="http://schemas.openxmlformats.org/officeDocument/2006/relationships/image" Target="../media/image2.png"/><Relationship Id="rId90" Type="http://schemas.openxmlformats.org/officeDocument/2006/relationships/image" Target="../media/image130.png"/><Relationship Id="rId22" Type="http://schemas.openxmlformats.org/officeDocument/2006/relationships/customXml" Target="../ink/ink608.xml"/><Relationship Id="rId27" Type="http://schemas.openxmlformats.org/officeDocument/2006/relationships/image" Target="../media/image17.png"/><Relationship Id="rId43" Type="http://schemas.openxmlformats.org/officeDocument/2006/relationships/image" Target="../media/image43.png"/><Relationship Id="rId48" Type="http://schemas.openxmlformats.org/officeDocument/2006/relationships/customXml" Target="../ink/ink621.xml"/><Relationship Id="rId64" Type="http://schemas.openxmlformats.org/officeDocument/2006/relationships/customXml" Target="../ink/ink631.xml"/><Relationship Id="rId69" Type="http://schemas.openxmlformats.org/officeDocument/2006/relationships/customXml" Target="../ink/ink634.xml"/><Relationship Id="rId8" Type="http://schemas.openxmlformats.org/officeDocument/2006/relationships/customXml" Target="../ink/ink601.xml"/><Relationship Id="rId51" Type="http://schemas.openxmlformats.org/officeDocument/2006/relationships/image" Target="../media/image47.png"/><Relationship Id="rId72" Type="http://schemas.openxmlformats.org/officeDocument/2006/relationships/image" Target="../media/image71.png"/><Relationship Id="rId80" Type="http://schemas.openxmlformats.org/officeDocument/2006/relationships/customXml" Target="../ink/ink642.xml"/><Relationship Id="rId85" Type="http://schemas.openxmlformats.org/officeDocument/2006/relationships/customXml" Target="../ink/ink645.xml"/><Relationship Id="rId93" Type="http://schemas.openxmlformats.org/officeDocument/2006/relationships/customXml" Target="../ink/ink649.xml"/><Relationship Id="rId3" Type="http://schemas.openxmlformats.org/officeDocument/2006/relationships/image" Target="../media/image142.png"/><Relationship Id="rId12" Type="http://schemas.openxmlformats.org/officeDocument/2006/relationships/customXml" Target="../ink/ink603.xml"/><Relationship Id="rId17" Type="http://schemas.openxmlformats.org/officeDocument/2006/relationships/image" Target="../media/image15.png"/><Relationship Id="rId25" Type="http://schemas.openxmlformats.org/officeDocument/2006/relationships/image" Target="../media/image160.png"/><Relationship Id="rId33" Type="http://schemas.openxmlformats.org/officeDocument/2006/relationships/image" Target="../media/image20.png"/><Relationship Id="rId38" Type="http://schemas.openxmlformats.org/officeDocument/2006/relationships/customXml" Target="../ink/ink616.xml"/><Relationship Id="rId46" Type="http://schemas.openxmlformats.org/officeDocument/2006/relationships/customXml" Target="../ink/ink620.xml"/><Relationship Id="rId59" Type="http://schemas.openxmlformats.org/officeDocument/2006/relationships/image" Target="../media/image51.png"/><Relationship Id="rId67" Type="http://schemas.openxmlformats.org/officeDocument/2006/relationships/customXml" Target="../ink/ink633.xml"/><Relationship Id="rId20" Type="http://schemas.openxmlformats.org/officeDocument/2006/relationships/customXml" Target="../ink/ink607.xml"/><Relationship Id="rId41" Type="http://schemas.openxmlformats.org/officeDocument/2006/relationships/image" Target="../media/image24.png"/><Relationship Id="rId54" Type="http://schemas.openxmlformats.org/officeDocument/2006/relationships/customXml" Target="../ink/ink624.xml"/><Relationship Id="rId62" Type="http://schemas.openxmlformats.org/officeDocument/2006/relationships/customXml" Target="../ink/ink629.xml"/><Relationship Id="rId70" Type="http://schemas.openxmlformats.org/officeDocument/2006/relationships/image" Target="../media/image70.png"/><Relationship Id="rId75" Type="http://schemas.openxmlformats.org/officeDocument/2006/relationships/customXml" Target="../ink/ink637.xml"/><Relationship Id="rId83" Type="http://schemas.openxmlformats.org/officeDocument/2006/relationships/customXml" Target="../ink/ink644.xml"/><Relationship Id="rId88" Type="http://schemas.openxmlformats.org/officeDocument/2006/relationships/image" Target="../media/image129.png"/><Relationship Id="rId91" Type="http://schemas.openxmlformats.org/officeDocument/2006/relationships/customXml" Target="../ink/ink64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0.xml"/><Relationship Id="rId15" Type="http://schemas.openxmlformats.org/officeDocument/2006/relationships/image" Target="../media/image14.png"/><Relationship Id="rId23" Type="http://schemas.openxmlformats.org/officeDocument/2006/relationships/image" Target="../media/image150.png"/><Relationship Id="rId28" Type="http://schemas.openxmlformats.org/officeDocument/2006/relationships/customXml" Target="../ink/ink611.xml"/><Relationship Id="rId36" Type="http://schemas.openxmlformats.org/officeDocument/2006/relationships/customXml" Target="../ink/ink615.xml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" Type="http://schemas.openxmlformats.org/officeDocument/2006/relationships/customXml" Target="../ink/ink602.xml"/><Relationship Id="rId31" Type="http://schemas.openxmlformats.org/officeDocument/2006/relationships/image" Target="../media/image19.png"/><Relationship Id="rId44" Type="http://schemas.openxmlformats.org/officeDocument/2006/relationships/customXml" Target="../ink/ink619.xml"/><Relationship Id="rId52" Type="http://schemas.openxmlformats.org/officeDocument/2006/relationships/customXml" Target="../ink/ink623.xml"/><Relationship Id="rId60" Type="http://schemas.openxmlformats.org/officeDocument/2006/relationships/customXml" Target="../ink/ink627.xml"/><Relationship Id="rId65" Type="http://schemas.openxmlformats.org/officeDocument/2006/relationships/customXml" Target="../ink/ink632.xml"/><Relationship Id="rId73" Type="http://schemas.openxmlformats.org/officeDocument/2006/relationships/customXml" Target="../ink/ink636.xml"/><Relationship Id="rId78" Type="http://schemas.openxmlformats.org/officeDocument/2006/relationships/customXml" Target="../ink/ink640.xml"/><Relationship Id="rId81" Type="http://schemas.openxmlformats.org/officeDocument/2006/relationships/customXml" Target="../ink/ink643.xml"/><Relationship Id="rId86" Type="http://schemas.openxmlformats.org/officeDocument/2006/relationships/image" Target="../media/image128.png"/><Relationship Id="rId94" Type="http://schemas.openxmlformats.org/officeDocument/2006/relationships/image" Target="../media/image132.png"/><Relationship Id="rId4" Type="http://schemas.openxmlformats.org/officeDocument/2006/relationships/customXml" Target="../ink/ink599.xml"/><Relationship Id="rId9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customXml" Target="../ink/ink606.xml"/><Relationship Id="rId39" Type="http://schemas.openxmlformats.org/officeDocument/2006/relationships/image" Target="../media/image230.png"/><Relationship Id="rId34" Type="http://schemas.openxmlformats.org/officeDocument/2006/relationships/customXml" Target="../ink/ink614.xml"/><Relationship Id="rId50" Type="http://schemas.openxmlformats.org/officeDocument/2006/relationships/customXml" Target="../ink/ink622.xml"/><Relationship Id="rId55" Type="http://schemas.openxmlformats.org/officeDocument/2006/relationships/image" Target="../media/image49.png"/><Relationship Id="rId76" Type="http://schemas.openxmlformats.org/officeDocument/2006/relationships/customXml" Target="../ink/ink638.xml"/><Relationship Id="rId7" Type="http://schemas.openxmlformats.org/officeDocument/2006/relationships/image" Target="../media/image6.png"/><Relationship Id="rId71" Type="http://schemas.openxmlformats.org/officeDocument/2006/relationships/customXml" Target="../ink/ink635.xml"/><Relationship Id="rId92" Type="http://schemas.openxmlformats.org/officeDocument/2006/relationships/image" Target="../media/image131.png"/><Relationship Id="rId2" Type="http://schemas.openxmlformats.org/officeDocument/2006/relationships/customXml" Target="../ink/ink598.xml"/><Relationship Id="rId29" Type="http://schemas.openxmlformats.org/officeDocument/2006/relationships/image" Target="../media/image18.png"/><Relationship Id="rId24" Type="http://schemas.openxmlformats.org/officeDocument/2006/relationships/customXml" Target="../ink/ink609.xml"/><Relationship Id="rId40" Type="http://schemas.openxmlformats.org/officeDocument/2006/relationships/customXml" Target="../ink/ink617.xml"/><Relationship Id="rId45" Type="http://schemas.openxmlformats.org/officeDocument/2006/relationships/image" Target="../media/image44.png"/><Relationship Id="rId66" Type="http://schemas.openxmlformats.org/officeDocument/2006/relationships/image" Target="../media/image68.png"/><Relationship Id="rId87" Type="http://schemas.openxmlformats.org/officeDocument/2006/relationships/customXml" Target="../ink/ink646.xml"/><Relationship Id="rId61" Type="http://schemas.openxmlformats.org/officeDocument/2006/relationships/customXml" Target="../ink/ink628.xml"/><Relationship Id="rId82" Type="http://schemas.openxmlformats.org/officeDocument/2006/relationships/image" Target="../media/image126.png"/><Relationship Id="rId19" Type="http://schemas.openxmlformats.org/officeDocument/2006/relationships/image" Target="../media/image16.png"/><Relationship Id="rId14" Type="http://schemas.openxmlformats.org/officeDocument/2006/relationships/customXml" Target="../ink/ink604.xml"/><Relationship Id="rId30" Type="http://schemas.openxmlformats.org/officeDocument/2006/relationships/customXml" Target="../ink/ink612.xml"/><Relationship Id="rId35" Type="http://schemas.openxmlformats.org/officeDocument/2006/relationships/image" Target="../media/image210.png"/><Relationship Id="rId56" Type="http://schemas.openxmlformats.org/officeDocument/2006/relationships/customXml" Target="../ink/ink625.xml"/><Relationship Id="rId77" Type="http://schemas.openxmlformats.org/officeDocument/2006/relationships/customXml" Target="../ink/ink63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0.xml"/><Relationship Id="rId13" Type="http://schemas.openxmlformats.org/officeDocument/2006/relationships/image" Target="../media/image9.png"/><Relationship Id="rId18" Type="http://schemas.openxmlformats.org/officeDocument/2006/relationships/customXml" Target="../ink/ink45.xm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customXml" Target="../ink/ink42.xml"/><Relationship Id="rId17" Type="http://schemas.openxmlformats.org/officeDocument/2006/relationships/image" Target="../media/image11.png"/><Relationship Id="rId2" Type="http://schemas.openxmlformats.org/officeDocument/2006/relationships/customXml" Target="../ink/ink37.xml"/><Relationship Id="rId16" Type="http://schemas.openxmlformats.org/officeDocument/2006/relationships/customXml" Target="../ink/ink4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9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0.png"/><Relationship Id="rId10" Type="http://schemas.openxmlformats.org/officeDocument/2006/relationships/customXml" Target="../ink/ink41.xml"/><Relationship Id="rId19" Type="http://schemas.openxmlformats.org/officeDocument/2006/relationships/image" Target="../media/image12.png"/><Relationship Id="rId4" Type="http://schemas.openxmlformats.org/officeDocument/2006/relationships/customXml" Target="../ink/ink38.xml"/><Relationship Id="rId9" Type="http://schemas.openxmlformats.org/officeDocument/2006/relationships/image" Target="../media/image7.png"/><Relationship Id="rId14" Type="http://schemas.openxmlformats.org/officeDocument/2006/relationships/customXml" Target="../ink/ink43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3.xml"/><Relationship Id="rId13" Type="http://schemas.openxmlformats.org/officeDocument/2006/relationships/image" Target="../media/image68.png"/><Relationship Id="rId18" Type="http://schemas.openxmlformats.org/officeDocument/2006/relationships/customXml" Target="../ink/ink658.xml"/><Relationship Id="rId26" Type="http://schemas.openxmlformats.org/officeDocument/2006/relationships/customXml" Target="../ink/ink662.xml"/><Relationship Id="rId3" Type="http://schemas.openxmlformats.org/officeDocument/2006/relationships/image" Target="../media/image3.png"/><Relationship Id="rId21" Type="http://schemas.openxmlformats.org/officeDocument/2006/relationships/image" Target="../media/image129.png"/><Relationship Id="rId7" Type="http://schemas.openxmlformats.org/officeDocument/2006/relationships/image" Target="../media/image14.png"/><Relationship Id="rId12" Type="http://schemas.openxmlformats.org/officeDocument/2006/relationships/customXml" Target="../ink/ink655.xml"/><Relationship Id="rId17" Type="http://schemas.openxmlformats.org/officeDocument/2006/relationships/image" Target="../media/image127.png"/><Relationship Id="rId25" Type="http://schemas.openxmlformats.org/officeDocument/2006/relationships/image" Target="../media/image131.png"/><Relationship Id="rId2" Type="http://schemas.openxmlformats.org/officeDocument/2006/relationships/customXml" Target="../ink/ink650.xml"/><Relationship Id="rId16" Type="http://schemas.openxmlformats.org/officeDocument/2006/relationships/customXml" Target="../ink/ink657.xml"/><Relationship Id="rId20" Type="http://schemas.openxmlformats.org/officeDocument/2006/relationships/customXml" Target="../ink/ink6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52.xml"/><Relationship Id="rId11" Type="http://schemas.openxmlformats.org/officeDocument/2006/relationships/image" Target="../media/image16.png"/><Relationship Id="rId24" Type="http://schemas.openxmlformats.org/officeDocument/2006/relationships/customXml" Target="../ink/ink661.xml"/><Relationship Id="rId5" Type="http://schemas.openxmlformats.org/officeDocument/2006/relationships/image" Target="../media/image13.png"/><Relationship Id="rId15" Type="http://schemas.openxmlformats.org/officeDocument/2006/relationships/image" Target="../media/image126.png"/><Relationship Id="rId23" Type="http://schemas.openxmlformats.org/officeDocument/2006/relationships/image" Target="../media/image130.png"/><Relationship Id="rId10" Type="http://schemas.openxmlformats.org/officeDocument/2006/relationships/customXml" Target="../ink/ink654.xml"/><Relationship Id="rId19" Type="http://schemas.openxmlformats.org/officeDocument/2006/relationships/image" Target="../media/image128.png"/><Relationship Id="rId4" Type="http://schemas.openxmlformats.org/officeDocument/2006/relationships/customXml" Target="../ink/ink651.xml"/><Relationship Id="rId9" Type="http://schemas.openxmlformats.org/officeDocument/2006/relationships/image" Target="../media/image15.png"/><Relationship Id="rId14" Type="http://schemas.openxmlformats.org/officeDocument/2006/relationships/customXml" Target="../ink/ink656.xml"/><Relationship Id="rId22" Type="http://schemas.openxmlformats.org/officeDocument/2006/relationships/customXml" Target="../ink/ink660.xml"/><Relationship Id="rId27" Type="http://schemas.openxmlformats.org/officeDocument/2006/relationships/image" Target="../media/image1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49.xml"/><Relationship Id="rId3" Type="http://schemas.openxmlformats.org/officeDocument/2006/relationships/image" Target="../media/image140.png"/><Relationship Id="rId7" Type="http://schemas.openxmlformats.org/officeDocument/2006/relationships/image" Target="../media/image311.png"/><Relationship Id="rId2" Type="http://schemas.openxmlformats.org/officeDocument/2006/relationships/customXml" Target="../ink/ink4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.xml"/><Relationship Id="rId5" Type="http://schemas.openxmlformats.org/officeDocument/2006/relationships/image" Target="../media/image211.png"/><Relationship Id="rId4" Type="http://schemas.openxmlformats.org/officeDocument/2006/relationships/customXml" Target="../ink/ink47.xml"/><Relationship Id="rId9" Type="http://schemas.openxmlformats.org/officeDocument/2006/relationships/image" Target="../media/image13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5D9D9-5D3B-B9B0-D1BF-72CB3EC232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芽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F0B2EF4-1189-5ECB-7F7A-C385CEA71B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第十二夜广播剧配音社出品</a:t>
            </a:r>
          </a:p>
        </p:txBody>
      </p:sp>
    </p:spTree>
    <p:extLst>
      <p:ext uri="{BB962C8B-B14F-4D97-AF65-F5344CB8AC3E}">
        <p14:creationId xmlns:p14="http://schemas.microsoft.com/office/powerpoint/2010/main" val="172773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嗯</a:t>
            </a:r>
            <a:r>
              <a:rPr lang="en-US" altLang="zh-CN" dirty="0"/>
              <a:t>……</a:t>
            </a:r>
            <a:r>
              <a:rPr lang="zh-CN" altLang="en-US" dirty="0"/>
              <a:t>就，去打工的路上经过了一趟贫民窟。然后，遇到一个奶奶，推着一车废品，挺吃力的。我就，帮她推到了收购站那边。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墨杰，画好了吗就在这聊天？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你看看这边这明暗，把花整得跟死了似的。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D3AE92-E98A-44BB-B54D-494587FCDD22}"/>
              </a:ext>
            </a:extLst>
          </p:cNvPr>
          <p:cNvGrpSpPr/>
          <p:nvPr/>
        </p:nvGrpSpPr>
        <p:grpSpPr>
          <a:xfrm rot="1385565">
            <a:off x="6263621" y="3295992"/>
            <a:ext cx="1019802" cy="1070401"/>
            <a:chOff x="620991" y="3073997"/>
            <a:chExt cx="2263429" cy="23757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26BE56ED-4FD5-F2E1-44BF-D87BF397BDFE}"/>
                    </a:ext>
                  </a:extLst>
                </p14:cNvPr>
                <p14:cNvContentPartPr/>
                <p14:nvPr/>
              </p14:nvContentPartPr>
              <p14:xfrm>
                <a:off x="628191" y="3088130"/>
                <a:ext cx="1852200" cy="183240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26BE56ED-4FD5-F2E1-44BF-D87BF397BD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238" y="3048191"/>
                  <a:ext cx="1931306" cy="191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B0596033-9ECC-56DB-D56F-3A420CAD78AE}"/>
                    </a:ext>
                  </a:extLst>
                </p14:cNvPr>
                <p14:cNvContentPartPr/>
                <p14:nvPr/>
              </p14:nvContentPartPr>
              <p14:xfrm>
                <a:off x="620991" y="4929170"/>
                <a:ext cx="964800" cy="51552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B0596033-9ECC-56DB-D56F-3A420CAD78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81057" y="4889269"/>
                  <a:ext cx="1043869" cy="5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4631F028-9FA0-421C-5A57-394A149F8773}"/>
                    </a:ext>
                  </a:extLst>
                </p14:cNvPr>
                <p14:cNvContentPartPr/>
                <p14:nvPr/>
              </p14:nvContentPartPr>
              <p14:xfrm>
                <a:off x="1595871" y="4493210"/>
                <a:ext cx="955440" cy="95652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4631F028-9FA0-421C-5A57-394A149F87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55928" y="4453288"/>
                  <a:ext cx="1034527" cy="103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0935EBFF-3EB2-E227-ECC9-010677D9D233}"/>
                    </a:ext>
                  </a:extLst>
                </p14:cNvPr>
                <p14:cNvContentPartPr/>
                <p14:nvPr/>
              </p14:nvContentPartPr>
              <p14:xfrm>
                <a:off x="2480391" y="3073997"/>
                <a:ext cx="98280" cy="136692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0935EBFF-3EB2-E227-ECC9-010677D9D23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0762" y="3034052"/>
                  <a:ext cx="176745" cy="144601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2EE6488-F7CF-C10E-5C89-B77132C19DE6}"/>
                </a:ext>
              </a:extLst>
            </p:cNvPr>
            <p:cNvSpPr/>
            <p:nvPr/>
          </p:nvSpPr>
          <p:spPr>
            <a:xfrm>
              <a:off x="2446572" y="4526962"/>
              <a:ext cx="437848" cy="437848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5761A93-847F-E942-ABF6-F0D9505254A5}"/>
                </a:ext>
              </a:extLst>
            </p:cNvPr>
            <p:cNvSpPr/>
            <p:nvPr/>
          </p:nvSpPr>
          <p:spPr>
            <a:xfrm>
              <a:off x="2554269" y="4634659"/>
              <a:ext cx="222453" cy="222453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" name="手推车音乐音效(00_06) - 菜鸟图库_01">
            <a:hlinkClick r:id="" action="ppaction://media"/>
            <a:extLst>
              <a:ext uri="{FF2B5EF4-FFF2-40B4-BE49-F238E27FC236}">
                <a16:creationId xmlns:a16="http://schemas.microsoft.com/office/drawing/2014/main" id="{AC95E208-20CC-A958-D490-DFCDB59283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3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067535" y="5635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3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嗯</a:t>
            </a:r>
            <a:r>
              <a:rPr lang="en-US" altLang="zh-CN" dirty="0"/>
              <a:t>……</a:t>
            </a:r>
            <a:r>
              <a:rPr lang="zh-CN" altLang="en-US" dirty="0"/>
              <a:t>就，去打工的路上经过了一趟贫民窟。然后，遇到一个奶奶，推着一车废品，挺吃力的。我就，帮她推到了收购站那边。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8E3C777B-741B-599B-A90E-95B569F2ED27}"/>
              </a:ext>
            </a:extLst>
          </p:cNvPr>
          <p:cNvSpPr txBox="1">
            <a:spLocks/>
          </p:cNvSpPr>
          <p:nvPr/>
        </p:nvSpPr>
        <p:spPr>
          <a:xfrm>
            <a:off x="552836" y="618360"/>
            <a:ext cx="2923335" cy="48211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……</a:t>
            </a:r>
            <a:r>
              <a:rPr lang="zh-CN" altLang="en-US" dirty="0"/>
              <a:t>这样的人不少。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3CA331E-F609-69C9-91CB-27F377784C06}"/>
              </a:ext>
            </a:extLst>
          </p:cNvPr>
          <p:cNvSpPr txBox="1">
            <a:spLocks/>
          </p:cNvSpPr>
          <p:nvPr/>
        </p:nvSpPr>
        <p:spPr>
          <a:xfrm>
            <a:off x="8542950" y="859418"/>
            <a:ext cx="2923335" cy="9258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但这可是在灯红酒绿的鹰吕市。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21354FD6-EF02-4CD4-5252-BE968CEA5038}"/>
              </a:ext>
            </a:extLst>
          </p:cNvPr>
          <p:cNvSpPr txBox="1">
            <a:spLocks/>
          </p:cNvSpPr>
          <p:nvPr/>
        </p:nvSpPr>
        <p:spPr>
          <a:xfrm>
            <a:off x="269808" y="1785257"/>
            <a:ext cx="2923335" cy="13047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你还记得我们上次一起去旁边三洲立交散步吗？</a:t>
            </a:r>
          </a:p>
        </p:txBody>
      </p:sp>
      <p:sp>
        <p:nvSpPr>
          <p:cNvPr id="18" name="内容占位符 2">
            <a:extLst>
              <a:ext uri="{FF2B5EF4-FFF2-40B4-BE49-F238E27FC236}">
                <a16:creationId xmlns:a16="http://schemas.microsoft.com/office/drawing/2014/main" id="{8141C335-DCE1-1917-F660-A156C476241D}"/>
              </a:ext>
            </a:extLst>
          </p:cNvPr>
          <p:cNvSpPr txBox="1">
            <a:spLocks/>
          </p:cNvSpPr>
          <p:nvPr/>
        </p:nvSpPr>
        <p:spPr>
          <a:xfrm>
            <a:off x="8397808" y="2386251"/>
            <a:ext cx="855049" cy="47306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嗯。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6F1A38B0-A108-6753-6C33-5BC6079553C5}"/>
              </a:ext>
            </a:extLst>
          </p:cNvPr>
          <p:cNvSpPr txBox="1">
            <a:spLocks/>
          </p:cNvSpPr>
          <p:nvPr/>
        </p:nvSpPr>
        <p:spPr>
          <a:xfrm>
            <a:off x="188039" y="3429000"/>
            <a:ext cx="2923335" cy="92165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上面的梭舱轨道好看吧。</a:t>
            </a:r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90494F50-9C05-1A3F-15A3-4BC12E4DF0AC}"/>
              </a:ext>
            </a:extLst>
          </p:cNvPr>
          <p:cNvSpPr txBox="1">
            <a:spLocks/>
          </p:cNvSpPr>
          <p:nvPr/>
        </p:nvSpPr>
        <p:spPr>
          <a:xfrm>
            <a:off x="8577359" y="3283186"/>
            <a:ext cx="2977494" cy="247813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是啊，听说时速能到 </a:t>
            </a:r>
            <a:r>
              <a:rPr lang="en-US" altLang="zh-CN" dirty="0"/>
              <a:t>500 </a:t>
            </a:r>
            <a:r>
              <a:rPr lang="zh-CN" altLang="en-US" dirty="0"/>
              <a:t>公里，可惜我没有机会体验过。买个梭舱的钱都能买六七辆车了。</a:t>
            </a:r>
          </a:p>
        </p:txBody>
      </p:sp>
      <p:sp>
        <p:nvSpPr>
          <p:cNvPr id="22" name="内容占位符 2">
            <a:extLst>
              <a:ext uri="{FF2B5EF4-FFF2-40B4-BE49-F238E27FC236}">
                <a16:creationId xmlns:a16="http://schemas.microsoft.com/office/drawing/2014/main" id="{D9A01D49-8362-0955-40D4-7ECD697A281B}"/>
              </a:ext>
            </a:extLst>
          </p:cNvPr>
          <p:cNvSpPr txBox="1">
            <a:spLocks/>
          </p:cNvSpPr>
          <p:nvPr/>
        </p:nvSpPr>
        <p:spPr>
          <a:xfrm>
            <a:off x="637147" y="4522254"/>
            <a:ext cx="3548806" cy="13047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那你有没有数过，轨道底下的桥洞里住着多少人呢？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1BB68E29-CF05-2D43-779D-42085351334F}"/>
              </a:ext>
            </a:extLst>
          </p:cNvPr>
          <p:cNvGrpSpPr/>
          <p:nvPr/>
        </p:nvGrpSpPr>
        <p:grpSpPr>
          <a:xfrm rot="1385565">
            <a:off x="5409773" y="3295992"/>
            <a:ext cx="1019802" cy="1070401"/>
            <a:chOff x="620991" y="3073997"/>
            <a:chExt cx="2263429" cy="23757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9079B8AE-33CD-D045-F765-A1057998B609}"/>
                    </a:ext>
                  </a:extLst>
                </p14:cNvPr>
                <p14:cNvContentPartPr/>
                <p14:nvPr/>
              </p14:nvContentPartPr>
              <p14:xfrm>
                <a:off x="628191" y="3088130"/>
                <a:ext cx="1852200" cy="18324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9079B8AE-33CD-D045-F765-A1057998B60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238" y="3048191"/>
                  <a:ext cx="1931306" cy="191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63EF6D87-6165-7212-6932-4060E1EDD3D1}"/>
                    </a:ext>
                  </a:extLst>
                </p14:cNvPr>
                <p14:cNvContentPartPr/>
                <p14:nvPr/>
              </p14:nvContentPartPr>
              <p14:xfrm>
                <a:off x="620991" y="4929170"/>
                <a:ext cx="964800" cy="51552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63EF6D87-6165-7212-6932-4060E1EDD3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057" y="4889269"/>
                  <a:ext cx="1043869" cy="5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216E36DB-408B-44BC-3547-85A0280207B9}"/>
                    </a:ext>
                  </a:extLst>
                </p14:cNvPr>
                <p14:cNvContentPartPr/>
                <p14:nvPr/>
              </p14:nvContentPartPr>
              <p14:xfrm>
                <a:off x="1595871" y="4493210"/>
                <a:ext cx="955440" cy="95652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216E36DB-408B-44BC-3547-85A0280207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5928" y="4453288"/>
                  <a:ext cx="1034527" cy="103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728A8EE7-CD98-C12D-3565-2CBC6D596BA6}"/>
                    </a:ext>
                  </a:extLst>
                </p14:cNvPr>
                <p14:cNvContentPartPr/>
                <p14:nvPr/>
              </p14:nvContentPartPr>
              <p14:xfrm>
                <a:off x="2480391" y="3073997"/>
                <a:ext cx="98280" cy="136692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728A8EE7-CD98-C12D-3565-2CBC6D596B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0762" y="3034052"/>
                  <a:ext cx="176745" cy="144601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C4F755C9-BAD3-3335-A06C-283D274D8139}"/>
                </a:ext>
              </a:extLst>
            </p:cNvPr>
            <p:cNvSpPr/>
            <p:nvPr/>
          </p:nvSpPr>
          <p:spPr>
            <a:xfrm>
              <a:off x="2446572" y="4526962"/>
              <a:ext cx="437848" cy="437848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106C79D6-C323-F2B8-38D2-48CC8A34CB79}"/>
                </a:ext>
              </a:extLst>
            </p:cNvPr>
            <p:cNvSpPr/>
            <p:nvPr/>
          </p:nvSpPr>
          <p:spPr>
            <a:xfrm>
              <a:off x="2554269" y="4634659"/>
              <a:ext cx="222453" cy="222453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17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A6555AC-0699-F532-EFBF-98D63C9CB697}"/>
              </a:ext>
            </a:extLst>
          </p:cNvPr>
          <p:cNvSpPr txBox="1">
            <a:spLocks/>
          </p:cNvSpPr>
          <p:nvPr/>
        </p:nvSpPr>
        <p:spPr>
          <a:xfrm>
            <a:off x="3585291" y="1691900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b="1" dirty="0"/>
              <a:t>第一幕 完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0D1951F8-D9DA-9711-369F-B1B6325CDCE9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30EEE526-A0F3-19F5-7A2F-E29F3ED72D0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6FD3C4CB-9831-D590-FB63-AC18BC743DD9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1339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行了，画室该关门了，白项、墨杰，你俩少聊点。</a:t>
            </a:r>
            <a:endParaRPr lang="en-US" altLang="zh-CN" b="1" dirty="0"/>
          </a:p>
          <a:p>
            <a:r>
              <a:rPr lang="zh-CN" altLang="en-US" b="1" dirty="0"/>
              <a:t>还有吕舒音，你们先收拾，我来锁门。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D497A3A5-67D3-27EE-5BEF-FD3E25A0CF3F}"/>
              </a:ext>
            </a:extLst>
          </p:cNvPr>
          <p:cNvGrpSpPr/>
          <p:nvPr/>
        </p:nvGrpSpPr>
        <p:grpSpPr>
          <a:xfrm>
            <a:off x="5535789" y="2575455"/>
            <a:ext cx="378965" cy="1462320"/>
            <a:chOff x="5535789" y="2575455"/>
            <a:chExt cx="378965" cy="14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DE23B739-FDCE-640F-3C78-A09DAAF8F38F}"/>
                    </a:ext>
                  </a:extLst>
                </p14:cNvPr>
                <p14:cNvContentPartPr/>
                <p14:nvPr/>
              </p14:nvContentPartPr>
              <p14:xfrm>
                <a:off x="5535789" y="2662215"/>
                <a:ext cx="214200" cy="48312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DE23B739-FDCE-640F-3C78-A09DAAF8F38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26774" y="2653208"/>
                  <a:ext cx="231870" cy="50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FEDAF9BB-2765-5E86-3498-4CD6A25AEBAE}"/>
                    </a:ext>
                  </a:extLst>
                </p14:cNvPr>
                <p14:cNvContentPartPr/>
                <p14:nvPr/>
              </p14:nvContentPartPr>
              <p14:xfrm>
                <a:off x="5585829" y="2668335"/>
                <a:ext cx="206280" cy="46260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FEDAF9BB-2765-5E86-3498-4CD6A25AEBA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76829" y="2659335"/>
                  <a:ext cx="223920" cy="480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F5CC4A08-86EE-20A2-1CE2-1C736A643139}"/>
                </a:ext>
              </a:extLst>
            </p:cNvPr>
            <p:cNvGrpSpPr/>
            <p:nvPr/>
          </p:nvGrpSpPr>
          <p:grpSpPr>
            <a:xfrm>
              <a:off x="5678709" y="2575455"/>
              <a:ext cx="207720" cy="524880"/>
              <a:chOff x="5541860" y="2239553"/>
              <a:chExt cx="207720" cy="52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D3EE0E2F-0297-854D-99B1-9CC397634829}"/>
                      </a:ext>
                    </a:extLst>
                  </p14:cNvPr>
                  <p14:cNvContentPartPr/>
                  <p14:nvPr/>
                </p14:nvContentPartPr>
                <p14:xfrm>
                  <a:off x="5541860" y="2244593"/>
                  <a:ext cx="34920" cy="18792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D3EE0E2F-0297-854D-99B1-9CC39763482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33220" y="2235953"/>
                    <a:ext cx="5256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805D34E4-754F-F2D0-B0F0-722A62510964}"/>
                      </a:ext>
                    </a:extLst>
                  </p14:cNvPr>
                  <p14:cNvContentPartPr/>
                  <p14:nvPr/>
                </p14:nvContentPartPr>
                <p14:xfrm>
                  <a:off x="5579300" y="2239553"/>
                  <a:ext cx="170280" cy="52488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805D34E4-754F-F2D0-B0F0-722A62510964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570660" y="2230553"/>
                    <a:ext cx="187920" cy="542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52F3B9F3-ED53-BCE1-17E9-7B3E7EBAA76B}"/>
                    </a:ext>
                  </a:extLst>
                </p14:cNvPr>
                <p14:cNvContentPartPr/>
                <p14:nvPr/>
              </p14:nvContentPartPr>
              <p14:xfrm>
                <a:off x="5766189" y="3097815"/>
                <a:ext cx="50760" cy="93996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52F3B9F3-ED53-BCE1-17E9-7B3E7EBAA76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57189" y="3088815"/>
                  <a:ext cx="6840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36E6A87E-7729-AB61-F513-E8F95BA353A6}"/>
                    </a:ext>
                  </a:extLst>
                </p14:cNvPr>
                <p14:cNvContentPartPr/>
                <p14:nvPr/>
              </p14:nvContentPartPr>
              <p14:xfrm>
                <a:off x="5757549" y="3109454"/>
                <a:ext cx="59400" cy="88056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36E6A87E-7729-AB61-F513-E8F95BA353A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48549" y="3100454"/>
                  <a:ext cx="770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5C82AD92-D303-D0D3-8977-1BEA9099482A}"/>
                    </a:ext>
                  </a:extLst>
                </p14:cNvPr>
                <p14:cNvContentPartPr/>
                <p14:nvPr/>
              </p14:nvContentPartPr>
              <p14:xfrm>
                <a:off x="5794874" y="3257350"/>
                <a:ext cx="92160" cy="6840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5C82AD92-D303-D0D3-8977-1BEA9099482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85874" y="3248350"/>
                  <a:ext cx="10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EE3DE3A7-1769-389B-5AA6-9A33ACA4923B}"/>
                    </a:ext>
                  </a:extLst>
                </p14:cNvPr>
                <p14:cNvContentPartPr/>
                <p14:nvPr/>
              </p14:nvContentPartPr>
              <p14:xfrm>
                <a:off x="5721794" y="3452830"/>
                <a:ext cx="82080" cy="1836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EE3DE3A7-1769-389B-5AA6-9A33ACA492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12794" y="3443650"/>
                  <a:ext cx="99720" cy="36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E831CC7D-4122-04D4-02FF-8D1FB7B204CF}"/>
                    </a:ext>
                  </a:extLst>
                </p14:cNvPr>
                <p14:cNvContentPartPr/>
                <p14:nvPr/>
              </p14:nvContentPartPr>
              <p14:xfrm>
                <a:off x="5825474" y="3653350"/>
                <a:ext cx="89280" cy="4716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E831CC7D-4122-04D4-02FF-8D1FB7B204C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816474" y="3644350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639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收拾档案柜里文件的音乐音效(00_10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关门声音乐音效(00_00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第二幕</a:t>
            </a: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36642E5F-528F-4A72-BB24-D9428BC14464}"/>
              </a:ext>
            </a:extLst>
          </p:cNvPr>
          <p:cNvGrpSpPr/>
          <p:nvPr/>
        </p:nvGrpSpPr>
        <p:grpSpPr>
          <a:xfrm>
            <a:off x="4839855" y="2216880"/>
            <a:ext cx="4371480" cy="2424240"/>
            <a:chOff x="5331267" y="1552596"/>
            <a:chExt cx="4371480" cy="242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429A5C8A-CEB9-B7FB-92C2-E31EF6606092}"/>
                    </a:ext>
                  </a:extLst>
                </p14:cNvPr>
                <p14:cNvContentPartPr/>
                <p14:nvPr/>
              </p14:nvContentPartPr>
              <p14:xfrm>
                <a:off x="5331267" y="1552596"/>
                <a:ext cx="2375280" cy="2385360"/>
              </p14:xfrm>
            </p:contentPart>
          </mc:Choice>
          <mc:Fallback xmlns=""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429A5C8A-CEB9-B7FB-92C2-E31EF660609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322267" y="1543596"/>
                  <a:ext cx="2392920" cy="240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2" name="墨迹 21">
                  <a:extLst>
                    <a:ext uri="{FF2B5EF4-FFF2-40B4-BE49-F238E27FC236}">
                      <a16:creationId xmlns:a16="http://schemas.microsoft.com/office/drawing/2014/main" id="{ADCAD11F-207B-779C-2901-BD921E5116B2}"/>
                    </a:ext>
                  </a:extLst>
                </p14:cNvPr>
                <p14:cNvContentPartPr/>
                <p14:nvPr/>
              </p14:nvContentPartPr>
              <p14:xfrm>
                <a:off x="5331267" y="1577076"/>
                <a:ext cx="2260080" cy="2399760"/>
              </p14:xfrm>
            </p:contentPart>
          </mc:Choice>
          <mc:Fallback xmlns="">
            <p:pic>
              <p:nvPicPr>
                <p:cNvPr id="22" name="墨迹 21">
                  <a:extLst>
                    <a:ext uri="{FF2B5EF4-FFF2-40B4-BE49-F238E27FC236}">
                      <a16:creationId xmlns:a16="http://schemas.microsoft.com/office/drawing/2014/main" id="{ADCAD11F-207B-779C-2901-BD921E5116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2267" y="1568076"/>
                  <a:ext cx="2277720" cy="241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2F0E4107-3DC8-58BD-3D8B-639D551E6932}"/>
                    </a:ext>
                  </a:extLst>
                </p14:cNvPr>
                <p14:cNvContentPartPr/>
                <p14:nvPr/>
              </p14:nvContentPartPr>
              <p14:xfrm>
                <a:off x="7650747" y="2502636"/>
                <a:ext cx="2052000" cy="146052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2F0E4107-3DC8-58BD-3D8B-639D551E693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641747" y="2493634"/>
                  <a:ext cx="2069640" cy="1478164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8778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难道我看错了吗</a:t>
            </a:r>
            <a:r>
              <a:rPr lang="en-US" altLang="zh-CN" dirty="0"/>
              <a:t>……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我感觉</a:t>
            </a:r>
            <a:r>
              <a:rPr lang="en-US" altLang="zh-CN" dirty="0"/>
              <a:t>……</a:t>
            </a:r>
            <a:r>
              <a:rPr lang="zh-CN" altLang="en-US" dirty="0"/>
              <a:t>它是不是开了一点？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你在看啥，那花？</a:t>
            </a:r>
            <a:endParaRPr lang="en-US" altLang="zh-CN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你逗我玩呢，画出来的玩意还能自己变？</a:t>
            </a:r>
            <a:endParaRPr lang="en-US" altLang="zh-CN" dirty="0"/>
          </a:p>
        </p:txBody>
      </p:sp>
      <p:pic>
        <p:nvPicPr>
          <p:cNvPr id="3" name="简洁的开门门轴关门声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0889CEB7-C88F-4DAA-F2DA-54E91B254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098217" y="592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7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算了，应该是眼花了。这几天做了个大作业，都没好好睡觉。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你在看啥，那花？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你逗我玩呢，画出来的玩意还能自己变？</a:t>
            </a: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……</a:t>
            </a:r>
            <a:r>
              <a:rPr lang="zh-CN" altLang="en-US" dirty="0"/>
              <a:t>活久点。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937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倒是那朵花，画的时候还没开，现在几周过去都快枯了。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你在看啥，那花？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你逗我玩呢，画出来的玩意还能自己变？</a:t>
            </a:r>
            <a:endParaRPr lang="en-US" altLang="zh-CN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CN" dirty="0"/>
              <a:t>……</a:t>
            </a:r>
            <a:r>
              <a:rPr lang="zh-CN" altLang="en-US" dirty="0"/>
              <a:t>活久点。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花不就这样嘛，总得枯的。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15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你逗我玩呢，画出来的玩意还能自己变？</a:t>
            </a:r>
            <a:endParaRPr lang="en-US" altLang="zh-CN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rgbClr val="FFFFFF"/>
                </a:solidFill>
              </a:rPr>
              <a:t>……</a:t>
            </a:r>
            <a:r>
              <a:rPr lang="zh-CN" altLang="en-US" dirty="0">
                <a:solidFill>
                  <a:srgbClr val="FFFFFF"/>
                </a:solidFill>
              </a:rPr>
              <a:t>活久点。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花不就这样嘛，总得枯的。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吕舒音？你今天来得好早。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7360577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下午没课，学生会那边也没活，就直接过来了。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5" name="简洁的开门门轴关门声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47917223-0C86-2FDF-A019-EA3DB25F25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632942" y="58395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82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FF"/>
                </a:solidFill>
              </a:rPr>
              <a:t>……</a:t>
            </a:r>
            <a:r>
              <a:rPr lang="zh-CN" altLang="en-US" dirty="0">
                <a:solidFill>
                  <a:srgbClr val="FFFFFF"/>
                </a:solidFill>
              </a:rPr>
              <a:t>活久点。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花不就这样嘛，总得枯的。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吕舒音？今天来得好早。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你现在画的这是</a:t>
            </a:r>
            <a:r>
              <a:rPr lang="en-US" altLang="zh-CN" dirty="0"/>
              <a:t>——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608283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下午没课，学生会那边也没活，就直接过来了。</a:t>
            </a:r>
          </a:p>
          <a:p>
            <a:pPr marL="0" indent="0">
              <a:buNone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25854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solidFill>
                  <a:srgbClr val="FFFFFF"/>
                </a:solidFill>
              </a:rPr>
              <a:t>……</a:t>
            </a:r>
            <a:r>
              <a:rPr lang="zh-CN" altLang="en-US" dirty="0">
                <a:solidFill>
                  <a:srgbClr val="FFFFFF"/>
                </a:solidFill>
              </a:rPr>
              <a:t>活久点。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花不就这样嘛，总得枯的。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FFFF"/>
                </a:solidFill>
              </a:rPr>
              <a:t>吕舒音？今天来得好早。</a:t>
            </a:r>
            <a:endParaRPr lang="en-US" altLang="zh-CN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zh-CN" altLang="en-US" dirty="0"/>
              <a:t>你现在画的这是</a:t>
            </a:r>
            <a:r>
              <a:rPr lang="en-US" altLang="zh-CN" dirty="0"/>
              <a:t>——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日落。</a:t>
            </a:r>
            <a:endParaRPr lang="en-US" altLang="zh-CN" dirty="0"/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F645F14-E5D6-7842-9ED5-DD6F14B29722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82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8665" y="5904124"/>
                  <a:ext cx="321120" cy="181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5" name="内容占位符 2">
            <a:extLst>
              <a:ext uri="{FF2B5EF4-FFF2-40B4-BE49-F238E27FC236}">
                <a16:creationId xmlns:a16="http://schemas.microsoft.com/office/drawing/2014/main" id="{668EF021-A7A5-C256-8919-5BCB6E8F9115}"/>
              </a:ext>
            </a:extLst>
          </p:cNvPr>
          <p:cNvSpPr txBox="1">
            <a:spLocks/>
          </p:cNvSpPr>
          <p:nvPr/>
        </p:nvSpPr>
        <p:spPr>
          <a:xfrm>
            <a:off x="2177961" y="896886"/>
            <a:ext cx="3714165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看看，比你那破花好看多了吧。</a:t>
            </a:r>
            <a:endParaRPr lang="en-US" altLang="zh-CN" dirty="0"/>
          </a:p>
        </p:txBody>
      </p:sp>
      <p:sp>
        <p:nvSpPr>
          <p:cNvPr id="66" name="内容占位符 2">
            <a:extLst>
              <a:ext uri="{FF2B5EF4-FFF2-40B4-BE49-F238E27FC236}">
                <a16:creationId xmlns:a16="http://schemas.microsoft.com/office/drawing/2014/main" id="{C7C4EB5D-C945-446B-654B-34C65A7A15A2}"/>
              </a:ext>
            </a:extLst>
          </p:cNvPr>
          <p:cNvSpPr txBox="1">
            <a:spLocks/>
          </p:cNvSpPr>
          <p:nvPr/>
        </p:nvSpPr>
        <p:spPr>
          <a:xfrm>
            <a:off x="6477980" y="1203290"/>
            <a:ext cx="3241305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那你又画出来啥了，好意思说我？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8566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第一幕</a:t>
            </a:r>
          </a:p>
        </p:txBody>
      </p:sp>
    </p:spTree>
    <p:extLst>
      <p:ext uri="{BB962C8B-B14F-4D97-AF65-F5344CB8AC3E}">
        <p14:creationId xmlns:p14="http://schemas.microsoft.com/office/powerpoint/2010/main" val="2808212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我想画三洲立交桥来着，不过不知道该怎么下手。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3B594AA3-E087-03E1-DA4A-78F18FD912DF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82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8665" y="5904124"/>
                  <a:ext cx="321120" cy="1810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66" name="内容占位符 2">
            <a:extLst>
              <a:ext uri="{FF2B5EF4-FFF2-40B4-BE49-F238E27FC236}">
                <a16:creationId xmlns:a16="http://schemas.microsoft.com/office/drawing/2014/main" id="{C7C4EB5D-C945-446B-654B-34C65A7A15A2}"/>
              </a:ext>
            </a:extLst>
          </p:cNvPr>
          <p:cNvSpPr txBox="1">
            <a:spLocks/>
          </p:cNvSpPr>
          <p:nvPr/>
        </p:nvSpPr>
        <p:spPr>
          <a:xfrm>
            <a:off x="6477980" y="1203290"/>
            <a:ext cx="3241305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那你又画出来啥了，好意思说我？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373212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就，把你想的意象表现出来就好。 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我想画三洲立交桥来着，不过不知道该怎么下手。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AAF794-BCE8-3D8A-799A-D57E31E4D9CB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BB2AB090-BEC5-31F6-C894-6471085B03D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52" name="墨迹 51">
                  <a:extLst>
                    <a:ext uri="{FF2B5EF4-FFF2-40B4-BE49-F238E27FC236}">
                      <a16:creationId xmlns:a16="http://schemas.microsoft.com/office/drawing/2014/main" id="{35952670-DC8F-A749-E7CE-823FAA37D55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97546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64" name="墨迹 63">
                  <a:extLst>
                    <a:ext uri="{FF2B5EF4-FFF2-40B4-BE49-F238E27FC236}">
                      <a16:creationId xmlns:a16="http://schemas.microsoft.com/office/drawing/2014/main" id="{6198EEB1-DA22-C165-9E6F-5CA56A2F38A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018305" y="5903719"/>
                  <a:ext cx="321120" cy="18116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05360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就，把你想的意象表现出来就好。 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老师也没给多高要求，挑个简单的不好嘛。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95209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想试试看。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D1AFC1F4-2349-7E89-C923-C7158A652A0E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老师也没给多高要求，挑个简单的不好嘛。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669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对了，乐队已经散了。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不是，该排练的时候其实我也去了。他们起了点冲突，说什么乐队已经成了负担。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那能怎么办呢？反正我从来没抱过什么希望。</a:t>
            </a:r>
            <a:endParaRPr lang="en-US" altLang="zh-CN" dirty="0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E7F348B4-4A92-9E73-D4CD-234FD3D72069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00AD5D49-7E9C-C7F0-860E-563199067319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03EC8E3D-622A-5BCE-02E8-CD7B9227C6F1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因为你一直不去？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唉。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话说，你当时怎么想着去搞乐队呢？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5928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6ECC16AA-69C7-C8F6-3654-6AB11C94D555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还不是闲出来的。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自然是没有。或者说，幸好没有。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就我们排练的效果，真出来了，乐队名声估计就毁了。  </a:t>
            </a: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1D65C70-3FE0-9350-6AF8-FEE7AAB044F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E4D8D7-7058-A826-2D2D-3C552F0FF6FE}"/>
              </a:ext>
            </a:extLst>
          </p:cNvPr>
          <p:cNvSpPr txBox="1">
            <a:spLocks/>
          </p:cNvSpPr>
          <p:nvPr/>
        </p:nvSpPr>
        <p:spPr>
          <a:xfrm>
            <a:off x="2623116" y="5548775"/>
            <a:ext cx="4633090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我看你们招新宣传了几次了，排出来过歌吗？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CFB0E626-72BC-2C9D-10BC-7731EAC6347A}"/>
              </a:ext>
            </a:extLst>
          </p:cNvPr>
          <p:cNvSpPr txBox="1">
            <a:spLocks/>
          </p:cNvSpPr>
          <p:nvPr/>
        </p:nvSpPr>
        <p:spPr>
          <a:xfrm>
            <a:off x="7819817" y="5634421"/>
            <a:ext cx="1493789" cy="50090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啥意思？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0267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F62F-402F-785D-018E-D00F39A7D6E7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133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r>
              <a:rPr lang="zh-CN" altLang="en-US" b="1" dirty="0"/>
              <a:t>你们今天画得怎么样了？</a:t>
            </a:r>
            <a:endParaRPr lang="en-US" altLang="zh-CN" b="1" dirty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老师，我想表达某种对立，但是不知道怎么去表现。</a:t>
            </a:r>
            <a:endParaRPr lang="en-US" altLang="zh-CN" dirty="0"/>
          </a:p>
        </p:txBody>
      </p:sp>
      <p:pic>
        <p:nvPicPr>
          <p:cNvPr id="2" name="简洁的开门门轴关门声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FED4C054-06FD-AA2D-0FD2-CDECAE5FCA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8217" y="592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F62F-402F-785D-018E-D00F39A7D6E7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172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r>
              <a:rPr lang="zh-CN" altLang="en-US" b="1" dirty="0"/>
              <a:t>以你们目前的学习进度，用色彩对比和明暗对比都可以。</a:t>
            </a:r>
            <a:endParaRPr lang="en-US" altLang="zh-CN" b="1" dirty="0"/>
          </a:p>
          <a:p>
            <a:pPr marL="0" indent="0">
              <a:buNone/>
            </a:pPr>
            <a:endParaRPr lang="zh-CN" altLang="en-US" b="1" dirty="0"/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老师，我想表达某种对立，但是不知道怎么去表现。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原来如此，那我觉得明暗比较合适。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89249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F62F-402F-785D-018E-D00F39A7D6E7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172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r>
              <a:rPr lang="zh-CN" altLang="en-US" b="1" dirty="0"/>
              <a:t>吕舒音，你想画黄昏的话，可以调点灰色进去，看起来会更好。</a:t>
            </a:r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老师，我想表达某种对立，但是不知道怎么去表现。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原来如此，那我觉得明暗比较合适。 </a:t>
            </a:r>
            <a:endParaRPr lang="en-US" altLang="zh-CN" dirty="0"/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035809E9-6C03-B9EA-823B-4115673BC3B5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谢谢老师。</a:t>
            </a:r>
            <a:endParaRPr lang="en-US" altLang="zh-CN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DEEC45E-C10B-88CC-BA98-85DEF4A3C3A2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7546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8305" y="5903719"/>
                  <a:ext cx="321120" cy="181168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4291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F62F-402F-785D-018E-D00F39A7D6E7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1727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r>
              <a:rPr lang="zh-CN" altLang="en-US" b="1" dirty="0"/>
              <a:t>白项，你其实也可以试试其他的静物。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47D70A9-2067-D39E-14B6-81A1762B02DC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谢谢老师，不过我还挺喜欢这些花的。</a:t>
            </a:r>
            <a:endParaRPr lang="en-US" altLang="zh-CN" dirty="0"/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老师，我想表达某种对立，但是不知道怎么去表现。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原来如此，那我觉得明暗比较合适。 </a:t>
            </a:r>
            <a:endParaRPr lang="en-US" altLang="zh-CN" dirty="0"/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035809E9-6C03-B9EA-823B-4115673BC3B5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谢谢老师。</a:t>
            </a:r>
            <a:endParaRPr lang="en-US" altLang="zh-CN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DEEC45E-C10B-88CC-BA98-85DEF4A3C3A2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97546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018305" y="5903719"/>
                  <a:ext cx="321120" cy="1811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372AC96-0C88-16FF-CA6C-787AC55665BB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64E23DB-3F8F-F73A-7151-72532B4678D7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73082E94-F819-CC6C-12B6-DFC3F3C9AA7E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73082E94-F819-CC6C-12B6-DFC3F3C9AA7E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7DCCABDB-719A-4A9C-05FF-29C221E57BF7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7DCCABDB-719A-4A9C-05FF-29C221E57BF7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40" name="墨迹 39">
                    <a:extLst>
                      <a:ext uri="{FF2B5EF4-FFF2-40B4-BE49-F238E27FC236}">
                        <a16:creationId xmlns:a16="http://schemas.microsoft.com/office/drawing/2014/main" id="{0F34F0F7-9F09-9933-A4A4-879724DCFDD0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40" name="墨迹 39">
                    <a:extLst>
                      <a:ext uri="{FF2B5EF4-FFF2-40B4-BE49-F238E27FC236}">
                        <a16:creationId xmlns:a16="http://schemas.microsoft.com/office/drawing/2014/main" id="{0F34F0F7-9F09-9933-A4A4-879724DCFDD0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1" name="墨迹 40">
                    <a:extLst>
                      <a:ext uri="{FF2B5EF4-FFF2-40B4-BE49-F238E27FC236}">
                        <a16:creationId xmlns:a16="http://schemas.microsoft.com/office/drawing/2014/main" id="{C70128CB-F71C-7C38-2C9C-A7A3F823F9FE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41" name="墨迹 40">
                    <a:extLst>
                      <a:ext uri="{FF2B5EF4-FFF2-40B4-BE49-F238E27FC236}">
                        <a16:creationId xmlns:a16="http://schemas.microsoft.com/office/drawing/2014/main" id="{C70128CB-F71C-7C38-2C9C-A7A3F823F9FE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42" name="墨迹 41">
                    <a:extLst>
                      <a:ext uri="{FF2B5EF4-FFF2-40B4-BE49-F238E27FC236}">
                        <a16:creationId xmlns:a16="http://schemas.microsoft.com/office/drawing/2014/main" id="{B06FE8B2-52C2-089E-3E04-ECBE7AC33F4E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42" name="墨迹 41">
                    <a:extLst>
                      <a:ext uri="{FF2B5EF4-FFF2-40B4-BE49-F238E27FC236}">
                        <a16:creationId xmlns:a16="http://schemas.microsoft.com/office/drawing/2014/main" id="{B06FE8B2-52C2-089E-3E04-ECBE7AC33F4E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43" name="墨迹 42">
                    <a:extLst>
                      <a:ext uri="{FF2B5EF4-FFF2-40B4-BE49-F238E27FC236}">
                        <a16:creationId xmlns:a16="http://schemas.microsoft.com/office/drawing/2014/main" id="{E25C0273-3897-63AE-D4C6-D7E1CD5683EC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43" name="墨迹 42">
                    <a:extLst>
                      <a:ext uri="{FF2B5EF4-FFF2-40B4-BE49-F238E27FC236}">
                        <a16:creationId xmlns:a16="http://schemas.microsoft.com/office/drawing/2014/main" id="{E25C0273-3897-63AE-D4C6-D7E1CD5683EC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44" name="墨迹 43">
                    <a:extLst>
                      <a:ext uri="{FF2B5EF4-FFF2-40B4-BE49-F238E27FC236}">
                        <a16:creationId xmlns:a16="http://schemas.microsoft.com/office/drawing/2014/main" id="{F84C66D1-5BCC-2AFD-7857-8730933371E5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44" name="墨迹 43">
                    <a:extLst>
                      <a:ext uri="{FF2B5EF4-FFF2-40B4-BE49-F238E27FC236}">
                        <a16:creationId xmlns:a16="http://schemas.microsoft.com/office/drawing/2014/main" id="{F84C66D1-5BCC-2AFD-7857-8730933371E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F7860CFA-CBC8-789F-2932-7F02005A74F0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F7860CFA-CBC8-789F-2932-7F02005A74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C3C3289-DBD5-D57B-72B6-527AB57C4022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D17683AA-C29C-9D9C-946F-C2C3C3AC4E7A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5" name="墨迹 34">
                    <a:extLst>
                      <a:ext uri="{FF2B5EF4-FFF2-40B4-BE49-F238E27FC236}">
                        <a16:creationId xmlns:a16="http://schemas.microsoft.com/office/drawing/2014/main" id="{D17683AA-C29C-9D9C-946F-C2C3C3AC4E7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6" name="墨迹 35">
                    <a:extLst>
                      <a:ext uri="{FF2B5EF4-FFF2-40B4-BE49-F238E27FC236}">
                        <a16:creationId xmlns:a16="http://schemas.microsoft.com/office/drawing/2014/main" id="{5B99C78F-EF36-1538-136E-9BB14FEB0818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6" name="墨迹 35">
                    <a:extLst>
                      <a:ext uri="{FF2B5EF4-FFF2-40B4-BE49-F238E27FC236}">
                        <a16:creationId xmlns:a16="http://schemas.microsoft.com/office/drawing/2014/main" id="{5B99C78F-EF36-1538-136E-9BB14FEB0818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126E5FD9-C5F0-D112-C21B-766210E2A4A7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126E5FD9-C5F0-D112-C21B-766210E2A4A7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47583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202A97-660D-2540-34DC-25116BF64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zh-CN" altLang="en-US" dirty="0"/>
              <a:t>你还在画昨天那朵花吗？</a:t>
            </a:r>
            <a:endParaRPr lang="en-US" altLang="zh-CN" dirty="0"/>
          </a:p>
          <a:p>
            <a:r>
              <a:rPr lang="zh-CN" altLang="en-US" dirty="0"/>
              <a:t>嗯。</a:t>
            </a:r>
            <a:endParaRPr lang="en-US" altLang="zh-CN" dirty="0"/>
          </a:p>
          <a:p>
            <a:r>
              <a:rPr lang="zh-CN" altLang="en-US" dirty="0"/>
              <a:t>这是你的第几幅花了？</a:t>
            </a:r>
            <a:endParaRPr lang="en-US" altLang="zh-CN" dirty="0"/>
          </a:p>
          <a:p>
            <a:r>
              <a:rPr lang="zh-CN" altLang="en-US" dirty="0"/>
              <a:t>第四幅。</a:t>
            </a:r>
            <a:endParaRPr lang="en-US" altLang="zh-CN" dirty="0"/>
          </a:p>
          <a:p>
            <a:r>
              <a:rPr lang="zh-CN" altLang="en-US" dirty="0"/>
              <a:t>连画四朵花了啊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31A41DEA-AAFB-8F59-EA5C-9A5D133F5DB7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6BEC149D-0BE1-3AA8-D7E6-E377A1CAF113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CA7F25ED-85F9-DC67-2E2C-1E8A01A1F60E}"/>
              </a:ext>
            </a:extLst>
          </p:cNvPr>
          <p:cNvSpPr txBox="1">
            <a:spLocks/>
          </p:cNvSpPr>
          <p:nvPr/>
        </p:nvSpPr>
        <p:spPr>
          <a:xfrm>
            <a:off x="8256036" y="208350"/>
            <a:ext cx="3153747" cy="163911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自从咱俩选了这油画课，你连乐队排练都不跟了，天天就搁这，画花？</a:t>
            </a:r>
          </a:p>
        </p:txBody>
      </p:sp>
      <p:sp>
        <p:nvSpPr>
          <p:cNvPr id="31" name="内容占位符 2">
            <a:extLst>
              <a:ext uri="{FF2B5EF4-FFF2-40B4-BE49-F238E27FC236}">
                <a16:creationId xmlns:a16="http://schemas.microsoft.com/office/drawing/2014/main" id="{DD7C08BB-4946-BAF1-4D4B-FA4DB96E11DD}"/>
              </a:ext>
            </a:extLst>
          </p:cNvPr>
          <p:cNvSpPr txBox="1">
            <a:spLocks/>
          </p:cNvSpPr>
          <p:nvPr/>
        </p:nvSpPr>
        <p:spPr>
          <a:xfrm>
            <a:off x="1750265" y="786847"/>
            <a:ext cx="1133669" cy="48211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怎么？</a:t>
            </a:r>
          </a:p>
        </p:txBody>
      </p: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AA44DC7C-3EFD-AA9E-BA52-8BC007734733}"/>
              </a:ext>
            </a:extLst>
          </p:cNvPr>
          <p:cNvSpPr txBox="1">
            <a:spLocks/>
          </p:cNvSpPr>
          <p:nvPr/>
        </p:nvSpPr>
        <p:spPr>
          <a:xfrm>
            <a:off x="8420124" y="2332628"/>
            <a:ext cx="2825570" cy="9813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你不是还号称以后要搞摇滚嘛？</a:t>
            </a:r>
          </a:p>
        </p:txBody>
      </p:sp>
      <p:sp>
        <p:nvSpPr>
          <p:cNvPr id="33" name="内容占位符 2">
            <a:extLst>
              <a:ext uri="{FF2B5EF4-FFF2-40B4-BE49-F238E27FC236}">
                <a16:creationId xmlns:a16="http://schemas.microsoft.com/office/drawing/2014/main" id="{C31C955C-D7FC-D862-1D4D-DE5D41726CA4}"/>
              </a:ext>
            </a:extLst>
          </p:cNvPr>
          <p:cNvSpPr txBox="1">
            <a:spLocks/>
          </p:cNvSpPr>
          <p:nvPr/>
        </p:nvSpPr>
        <p:spPr>
          <a:xfrm>
            <a:off x="285359" y="1691901"/>
            <a:ext cx="2929812" cy="12814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那你不是说要当小说作家来着，也没见你写多少。</a:t>
            </a:r>
          </a:p>
        </p:txBody>
      </p:sp>
      <p:sp>
        <p:nvSpPr>
          <p:cNvPr id="36" name="内容占位符 2">
            <a:extLst>
              <a:ext uri="{FF2B5EF4-FFF2-40B4-BE49-F238E27FC236}">
                <a16:creationId xmlns:a16="http://schemas.microsoft.com/office/drawing/2014/main" id="{A242907A-C003-BB80-7F6F-1D8B84DA1D65}"/>
              </a:ext>
            </a:extLst>
          </p:cNvPr>
          <p:cNvSpPr txBox="1">
            <a:spLocks/>
          </p:cNvSpPr>
          <p:nvPr/>
        </p:nvSpPr>
        <p:spPr>
          <a:xfrm>
            <a:off x="8548393" y="3828611"/>
            <a:ext cx="3153747" cy="12580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我那叫，什么来着，酝酿！情绪到了，自然就写出来了。</a:t>
            </a:r>
          </a:p>
        </p:txBody>
      </p:sp>
      <p:sp>
        <p:nvSpPr>
          <p:cNvPr id="39" name="内容占位符 2">
            <a:extLst>
              <a:ext uri="{FF2B5EF4-FFF2-40B4-BE49-F238E27FC236}">
                <a16:creationId xmlns:a16="http://schemas.microsoft.com/office/drawing/2014/main" id="{06ACD7E2-916C-5DAF-32EF-E45EB3E2EFD5}"/>
              </a:ext>
            </a:extLst>
          </p:cNvPr>
          <p:cNvSpPr txBox="1">
            <a:spLocks/>
          </p:cNvSpPr>
          <p:nvPr/>
        </p:nvSpPr>
        <p:spPr>
          <a:xfrm>
            <a:off x="470419" y="3517639"/>
            <a:ext cx="2929812" cy="246017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算了吧，这天底下可没什么不用练的小说家</a:t>
            </a:r>
            <a:r>
              <a:rPr lang="en-US" altLang="zh-CN" dirty="0"/>
              <a:t>——</a:t>
            </a:r>
            <a:r>
              <a:rPr lang="zh-CN" altLang="en-US" dirty="0"/>
              <a:t>倒更没几个不用练的摇滚乐手就是了。</a:t>
            </a:r>
          </a:p>
        </p:txBody>
      </p:sp>
      <p:pic>
        <p:nvPicPr>
          <p:cNvPr id="4" name="手写笔刷画画">
            <a:hlinkClick r:id="" action="ppaction://media"/>
            <a:extLst>
              <a:ext uri="{FF2B5EF4-FFF2-40B4-BE49-F238E27FC236}">
                <a16:creationId xmlns:a16="http://schemas.microsoft.com/office/drawing/2014/main" id="{E6767A50-EF43-2B24-DF80-94173FC144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6018" y="58845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7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1BF62F-402F-785D-018E-D00F39A7D6E7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323757" cy="3252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你们几个比起上次都进步了不少。功夫不负有心人，每天来练还是有效果的。能这样坚持一学期，哪怕没有基础，也能练练基本功。我今天有油画鉴赏课，就不在这看着了。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F47D70A9-2067-D39E-14B6-81A1762B02DC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谢谢老师，不过我还挺喜欢这些花的。</a:t>
            </a:r>
            <a:endParaRPr lang="en-US" altLang="zh-CN" dirty="0"/>
          </a:p>
        </p:txBody>
      </p:sp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老师，我想表达某种对立，但是不知道怎么去表现。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原来如此，那我觉得明暗比较合适。 </a:t>
            </a:r>
            <a:endParaRPr lang="en-US" altLang="zh-CN" dirty="0"/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035809E9-6C03-B9EA-823B-4115673BC3B5}"/>
              </a:ext>
            </a:extLst>
          </p:cNvPr>
          <p:cNvSpPr txBox="1">
            <a:spLocks/>
          </p:cNvSpPr>
          <p:nvPr/>
        </p:nvSpPr>
        <p:spPr>
          <a:xfrm>
            <a:off x="4835374" y="5548775"/>
            <a:ext cx="4511352" cy="900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谢谢老师。</a:t>
            </a:r>
            <a:endParaRPr lang="en-US" altLang="zh-CN" dirty="0"/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DEEC45E-C10B-88CC-BA98-85DEF4A3C3A2}"/>
              </a:ext>
            </a:extLst>
          </p:cNvPr>
          <p:cNvGrpSpPr/>
          <p:nvPr/>
        </p:nvGrpSpPr>
        <p:grpSpPr>
          <a:xfrm>
            <a:off x="6764145" y="5873164"/>
            <a:ext cx="834120" cy="425520"/>
            <a:chOff x="6764145" y="5873164"/>
            <a:chExt cx="834120" cy="42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14:cNvPr>
                <p14:cNvContentPartPr/>
                <p14:nvPr/>
              </p14:nvContentPartPr>
              <p14:xfrm>
                <a:off x="6764145" y="6066844"/>
                <a:ext cx="834120" cy="231840"/>
              </p14:xfrm>
            </p:contentPart>
          </mc:Choice>
          <mc:Fallback xmlns="">
            <p:pic>
              <p:nvPicPr>
                <p:cNvPr id="28" name="墨迹 27">
                  <a:extLst>
                    <a:ext uri="{FF2B5EF4-FFF2-40B4-BE49-F238E27FC236}">
                      <a16:creationId xmlns:a16="http://schemas.microsoft.com/office/drawing/2014/main" id="{0F0168F8-0A22-921F-FACE-44AE9C4A77E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746145" y="6048844"/>
                  <a:ext cx="8697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14:cNvPr>
                <p14:cNvContentPartPr/>
                <p14:nvPr/>
              </p14:nvContentPartPr>
              <p14:xfrm>
                <a:off x="6993465" y="5873164"/>
                <a:ext cx="383760" cy="187920"/>
              </p14:xfrm>
            </p:contentPart>
          </mc:Choice>
          <mc:Fallback xmlns=""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419C9E3E-38D6-065B-D02D-061BD1FAEE7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975465" y="5855164"/>
                  <a:ext cx="4194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14:cNvPr>
                <p14:cNvContentPartPr/>
                <p14:nvPr/>
              </p14:nvContentPartPr>
              <p14:xfrm>
                <a:off x="7036305" y="5921764"/>
                <a:ext cx="285480" cy="145440"/>
              </p14:xfrm>
            </p:contentPart>
          </mc:Choice>
          <mc:Fallback xmlns="">
            <p:pic>
              <p:nvPicPr>
                <p:cNvPr id="30" name="墨迹 29">
                  <a:extLst>
                    <a:ext uri="{FF2B5EF4-FFF2-40B4-BE49-F238E27FC236}">
                      <a16:creationId xmlns:a16="http://schemas.microsoft.com/office/drawing/2014/main" id="{0CAA0BEE-DB85-E19B-203E-F582431082C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018305" y="5903719"/>
                  <a:ext cx="321120" cy="181168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5372AC96-0C88-16FF-CA6C-787AC55665BB}"/>
              </a:ext>
            </a:extLst>
          </p:cNvPr>
          <p:cNvGrpSpPr/>
          <p:nvPr/>
        </p:nvGrpSpPr>
        <p:grpSpPr>
          <a:xfrm>
            <a:off x="8842163" y="3397662"/>
            <a:ext cx="378965" cy="1427345"/>
            <a:chOff x="5535789" y="2610430"/>
            <a:chExt cx="378965" cy="1427345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364E23DB-3F8F-F73A-7151-72532B4678D7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73082E94-F819-CC6C-12B6-DFC3F3C9AA7E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73082E94-F819-CC6C-12B6-DFC3F3C9AA7E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7DCCABDB-719A-4A9C-05FF-29C221E57BF7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7DCCABDB-719A-4A9C-05FF-29C221E57BF7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40" name="墨迹 39">
                    <a:extLst>
                      <a:ext uri="{FF2B5EF4-FFF2-40B4-BE49-F238E27FC236}">
                        <a16:creationId xmlns:a16="http://schemas.microsoft.com/office/drawing/2014/main" id="{0F34F0F7-9F09-9933-A4A4-879724DCFDD0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40" name="墨迹 39">
                    <a:extLst>
                      <a:ext uri="{FF2B5EF4-FFF2-40B4-BE49-F238E27FC236}">
                        <a16:creationId xmlns:a16="http://schemas.microsoft.com/office/drawing/2014/main" id="{0F34F0F7-9F09-9933-A4A4-879724DCFDD0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1" name="墨迹 40">
                    <a:extLst>
                      <a:ext uri="{FF2B5EF4-FFF2-40B4-BE49-F238E27FC236}">
                        <a16:creationId xmlns:a16="http://schemas.microsoft.com/office/drawing/2014/main" id="{C70128CB-F71C-7C38-2C9C-A7A3F823F9FE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41" name="墨迹 40">
                    <a:extLst>
                      <a:ext uri="{FF2B5EF4-FFF2-40B4-BE49-F238E27FC236}">
                        <a16:creationId xmlns:a16="http://schemas.microsoft.com/office/drawing/2014/main" id="{C70128CB-F71C-7C38-2C9C-A7A3F823F9FE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42" name="墨迹 41">
                    <a:extLst>
                      <a:ext uri="{FF2B5EF4-FFF2-40B4-BE49-F238E27FC236}">
                        <a16:creationId xmlns:a16="http://schemas.microsoft.com/office/drawing/2014/main" id="{B06FE8B2-52C2-089E-3E04-ECBE7AC33F4E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42" name="墨迹 41">
                    <a:extLst>
                      <a:ext uri="{FF2B5EF4-FFF2-40B4-BE49-F238E27FC236}">
                        <a16:creationId xmlns:a16="http://schemas.microsoft.com/office/drawing/2014/main" id="{B06FE8B2-52C2-089E-3E04-ECBE7AC33F4E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43" name="墨迹 42">
                    <a:extLst>
                      <a:ext uri="{FF2B5EF4-FFF2-40B4-BE49-F238E27FC236}">
                        <a16:creationId xmlns:a16="http://schemas.microsoft.com/office/drawing/2014/main" id="{E25C0273-3897-63AE-D4C6-D7E1CD5683EC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43" name="墨迹 42">
                    <a:extLst>
                      <a:ext uri="{FF2B5EF4-FFF2-40B4-BE49-F238E27FC236}">
                        <a16:creationId xmlns:a16="http://schemas.microsoft.com/office/drawing/2014/main" id="{E25C0273-3897-63AE-D4C6-D7E1CD5683EC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4" name="墨迹 43">
                    <a:extLst>
                      <a:ext uri="{FF2B5EF4-FFF2-40B4-BE49-F238E27FC236}">
                        <a16:creationId xmlns:a16="http://schemas.microsoft.com/office/drawing/2014/main" id="{F84C66D1-5BCC-2AFD-7857-8730933371E5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44" name="墨迹 43">
                    <a:extLst>
                      <a:ext uri="{FF2B5EF4-FFF2-40B4-BE49-F238E27FC236}">
                        <a16:creationId xmlns:a16="http://schemas.microsoft.com/office/drawing/2014/main" id="{F84C66D1-5BCC-2AFD-7857-8730933371E5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F7860CFA-CBC8-789F-2932-7F02005A74F0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F7860CFA-CBC8-789F-2932-7F02005A74F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70811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FC3C3289-DBD5-D57B-72B6-527AB57C4022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D17683AA-C29C-9D9C-946F-C2C3C3AC4E7A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5" name="墨迹 34">
                    <a:extLst>
                      <a:ext uri="{FF2B5EF4-FFF2-40B4-BE49-F238E27FC236}">
                        <a16:creationId xmlns:a16="http://schemas.microsoft.com/office/drawing/2014/main" id="{D17683AA-C29C-9D9C-946F-C2C3C3AC4E7A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5786954" y="263815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6" name="墨迹 35">
                    <a:extLst>
                      <a:ext uri="{FF2B5EF4-FFF2-40B4-BE49-F238E27FC236}">
                        <a16:creationId xmlns:a16="http://schemas.microsoft.com/office/drawing/2014/main" id="{5B99C78F-EF36-1538-136E-9BB14FEB0818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6" name="墨迹 35">
                    <a:extLst>
                      <a:ext uri="{FF2B5EF4-FFF2-40B4-BE49-F238E27FC236}">
                        <a16:creationId xmlns:a16="http://schemas.microsoft.com/office/drawing/2014/main" id="{5B99C78F-EF36-1538-136E-9BB14FEB0818}"/>
                      </a:ext>
                    </a:extLst>
                  </p:cNvPr>
                  <p:cNvPicPr/>
                  <p:nvPr/>
                </p:nvPicPr>
                <p:blipFill>
                  <a:blip r:embed="rId28"/>
                  <a:stretch>
                    <a:fillRect/>
                  </a:stretch>
                </p:blipFill>
                <p:spPr>
                  <a:xfrm>
                    <a:off x="5644754" y="260143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126E5FD9-C5F0-D112-C21B-766210E2A4A7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126E5FD9-C5F0-D112-C21B-766210E2A4A7}"/>
                      </a:ext>
                    </a:extLst>
                  </p:cNvPr>
                  <p:cNvPicPr/>
                  <p:nvPr/>
                </p:nvPicPr>
                <p:blipFill>
                  <a:blip r:embed="rId30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2D28A415-1A58-891C-9400-53BE3ED701FF}"/>
              </a:ext>
            </a:extLst>
          </p:cNvPr>
          <p:cNvSpPr txBox="1">
            <a:spLocks/>
          </p:cNvSpPr>
          <p:nvPr/>
        </p:nvSpPr>
        <p:spPr>
          <a:xfrm>
            <a:off x="1830963" y="5668102"/>
            <a:ext cx="1797142" cy="652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第二幕 完</a:t>
            </a:r>
          </a:p>
        </p:txBody>
      </p:sp>
    </p:spTree>
    <p:extLst>
      <p:ext uri="{BB962C8B-B14F-4D97-AF65-F5344CB8AC3E}">
        <p14:creationId xmlns:p14="http://schemas.microsoft.com/office/powerpoint/2010/main" val="7408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关门声音乐音效(00_00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第三幕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DBF6DEB-20BB-5485-E86A-D91D5AB2FAF2}"/>
              </a:ext>
            </a:extLst>
          </p:cNvPr>
          <p:cNvGrpSpPr/>
          <p:nvPr/>
        </p:nvGrpSpPr>
        <p:grpSpPr>
          <a:xfrm>
            <a:off x="4734314" y="2270950"/>
            <a:ext cx="4709880" cy="3700440"/>
            <a:chOff x="4734314" y="2270950"/>
            <a:chExt cx="4709880" cy="370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2405B92B-D3C4-5916-682A-11AF11003E85}"/>
                    </a:ext>
                  </a:extLst>
                </p14:cNvPr>
                <p14:cNvContentPartPr/>
                <p14:nvPr/>
              </p14:nvContentPartPr>
              <p14:xfrm>
                <a:off x="4814954" y="2322790"/>
                <a:ext cx="2153160" cy="208584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2405B92B-D3C4-5916-682A-11AF11003E8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97314" y="2305150"/>
                  <a:ext cx="2188800" cy="21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8394A5A0-4617-F82A-581F-5535DB93EB4F}"/>
                    </a:ext>
                  </a:extLst>
                </p14:cNvPr>
                <p14:cNvContentPartPr/>
                <p14:nvPr/>
              </p14:nvContentPartPr>
              <p14:xfrm>
                <a:off x="4734314" y="2270950"/>
                <a:ext cx="2125080" cy="202752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8394A5A0-4617-F82A-581F-5535DB93EB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716314" y="2253310"/>
                  <a:ext cx="2160720" cy="20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53D021E4-CC78-51E2-B0E0-B08ACB0CBC4A}"/>
                    </a:ext>
                  </a:extLst>
                </p14:cNvPr>
                <p14:cNvContentPartPr/>
                <p14:nvPr/>
              </p14:nvContentPartPr>
              <p14:xfrm>
                <a:off x="6850754" y="3139630"/>
                <a:ext cx="2593440" cy="120384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53D021E4-CC78-51E2-B0E0-B08ACB0CBC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832754" y="3121990"/>
                  <a:ext cx="2629080" cy="12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41508146-0174-CDA2-0DCC-CCF67432821D}"/>
                    </a:ext>
                  </a:extLst>
                </p14:cNvPr>
                <p14:cNvContentPartPr/>
                <p14:nvPr/>
              </p14:nvContentPartPr>
              <p14:xfrm>
                <a:off x="6951914" y="3170590"/>
                <a:ext cx="2480040" cy="109980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41508146-0174-CDA2-0DCC-CCF6743282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934274" y="3152950"/>
                  <a:ext cx="2515680" cy="11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D09989EA-3BF8-A175-A204-A1D554BB103A}"/>
                    </a:ext>
                  </a:extLst>
                </p14:cNvPr>
                <p14:cNvContentPartPr/>
                <p14:nvPr/>
              </p14:nvContentPartPr>
              <p14:xfrm>
                <a:off x="6706394" y="4313590"/>
                <a:ext cx="173880" cy="165780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D09989EA-3BF8-A175-A204-A1D554BB103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688394" y="4295590"/>
                  <a:ext cx="209520" cy="169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墨迹 17">
                  <a:extLst>
                    <a:ext uri="{FF2B5EF4-FFF2-40B4-BE49-F238E27FC236}">
                      <a16:creationId xmlns:a16="http://schemas.microsoft.com/office/drawing/2014/main" id="{FA25BB96-28C0-D736-AFCF-DB8E0B96B228}"/>
                    </a:ext>
                  </a:extLst>
                </p14:cNvPr>
                <p14:cNvContentPartPr/>
                <p14:nvPr/>
              </p14:nvContentPartPr>
              <p14:xfrm>
                <a:off x="6783074" y="4284070"/>
                <a:ext cx="119160" cy="1650960"/>
              </p14:xfrm>
            </p:contentPart>
          </mc:Choice>
          <mc:Fallback xmlns="">
            <p:pic>
              <p:nvPicPr>
                <p:cNvPr id="18" name="墨迹 17">
                  <a:extLst>
                    <a:ext uri="{FF2B5EF4-FFF2-40B4-BE49-F238E27FC236}">
                      <a16:creationId xmlns:a16="http://schemas.microsoft.com/office/drawing/2014/main" id="{FA25BB96-28C0-D736-AFCF-DB8E0B96B22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6765434" y="4266070"/>
                  <a:ext cx="154800" cy="1686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66329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D1F2411D-878A-18E5-70FE-C493816487EE}"/>
              </a:ext>
            </a:extLst>
          </p:cNvPr>
          <p:cNvSpPr txBox="1">
            <a:spLocks/>
          </p:cNvSpPr>
          <p:nvPr/>
        </p:nvSpPr>
        <p:spPr>
          <a:xfrm>
            <a:off x="1085969" y="1150518"/>
            <a:ext cx="922585" cy="49852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哦？</a:t>
            </a:r>
            <a:endParaRPr lang="en-US" altLang="zh-CN" dirty="0"/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035809E9-6C03-B9EA-823B-4115673BC3B5}"/>
              </a:ext>
            </a:extLst>
          </p:cNvPr>
          <p:cNvSpPr txBox="1">
            <a:spLocks/>
          </p:cNvSpPr>
          <p:nvPr/>
        </p:nvSpPr>
        <p:spPr>
          <a:xfrm>
            <a:off x="3162881" y="296837"/>
            <a:ext cx="4136688" cy="51596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学生会那边来新项目了。</a:t>
            </a: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C30EFFC5-2C1B-C544-36B9-0E16AF171E1A}"/>
              </a:ext>
            </a:extLst>
          </p:cNvPr>
          <p:cNvSpPr txBox="1">
            <a:spLocks/>
          </p:cNvSpPr>
          <p:nvPr/>
        </p:nvSpPr>
        <p:spPr>
          <a:xfrm>
            <a:off x="3471588" y="1527610"/>
            <a:ext cx="4136688" cy="208279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下学期的迎新晚会在征集节目，本来我们学校之前没有搞乐队的，白项通过的机会很大，不过现在嘛</a:t>
            </a:r>
            <a:r>
              <a:rPr lang="en-US" altLang="zh-CN" dirty="0"/>
              <a:t>……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4FCB682D-8E81-C730-B587-84E1F5BF36E7}"/>
              </a:ext>
            </a:extLst>
          </p:cNvPr>
          <p:cNvSpPr txBox="1">
            <a:spLocks/>
          </p:cNvSpPr>
          <p:nvPr/>
        </p:nvSpPr>
        <p:spPr>
          <a:xfrm>
            <a:off x="8045568" y="1399782"/>
            <a:ext cx="3318001" cy="93393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啊，什么？抱歉刚才带耳机没听清。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4E7DE6A-D31C-88C6-A181-E3B4CB4C7193}"/>
              </a:ext>
            </a:extLst>
          </p:cNvPr>
          <p:cNvSpPr txBox="1">
            <a:spLocks/>
          </p:cNvSpPr>
          <p:nvPr/>
        </p:nvSpPr>
        <p:spPr>
          <a:xfrm>
            <a:off x="105508" y="2569009"/>
            <a:ext cx="2928788" cy="12605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校迎新晚会节目。你那乐队还有救吗？ </a:t>
            </a: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13BCDC48-A919-EDD2-F479-D8F6F1AD0430}"/>
              </a:ext>
            </a:extLst>
          </p:cNvPr>
          <p:cNvSpPr txBox="1">
            <a:spLocks/>
          </p:cNvSpPr>
          <p:nvPr/>
        </p:nvSpPr>
        <p:spPr>
          <a:xfrm>
            <a:off x="8276121" y="3429000"/>
            <a:ext cx="2774833" cy="5521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没有，下一个。</a:t>
            </a: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8BD1BDC-A9AA-1DA6-07BE-018926601B85}"/>
              </a:ext>
            </a:extLst>
          </p:cNvPr>
          <p:cNvSpPr txBox="1">
            <a:spLocks/>
          </p:cNvSpPr>
          <p:nvPr/>
        </p:nvSpPr>
        <p:spPr>
          <a:xfrm>
            <a:off x="3107367" y="4427451"/>
            <a:ext cx="4136688" cy="9029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还有三个多月，现在开始也来得及吧。 </a:t>
            </a:r>
            <a:endParaRPr lang="en-US" altLang="zh-CN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9F29CE5-3123-9EA1-6C1B-B9DAB4303664}"/>
              </a:ext>
            </a:extLst>
          </p:cNvPr>
          <p:cNvSpPr txBox="1">
            <a:spLocks/>
          </p:cNvSpPr>
          <p:nvPr/>
        </p:nvSpPr>
        <p:spPr>
          <a:xfrm>
            <a:off x="7865813" y="4628976"/>
            <a:ext cx="3497756" cy="140282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不是时间的问题。现在连个靠谱的成员都没有了，排个锤子？</a:t>
            </a:r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D325596-D090-71A6-701F-CB1644745D8D}"/>
              </a:ext>
            </a:extLst>
          </p:cNvPr>
          <p:cNvSpPr/>
          <p:nvPr/>
        </p:nvSpPr>
        <p:spPr>
          <a:xfrm>
            <a:off x="3824043" y="674924"/>
            <a:ext cx="4679096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那你也不看看你想干嘛。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891C00A4-ABBF-618E-A139-828C45CC9C69}"/>
              </a:ext>
            </a:extLst>
          </p:cNvPr>
          <p:cNvSpPr/>
          <p:nvPr/>
        </p:nvSpPr>
        <p:spPr>
          <a:xfrm>
            <a:off x="1396983" y="1877085"/>
            <a:ext cx="8285897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是，你主吉他手，你水平高，我们其他人呢？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DDA9AD6E-8DEF-C577-6BEB-39ABD9ED1AC9}"/>
              </a:ext>
            </a:extLst>
          </p:cNvPr>
          <p:cNvSpPr/>
          <p:nvPr/>
        </p:nvSpPr>
        <p:spPr>
          <a:xfrm>
            <a:off x="2373724" y="2930437"/>
            <a:ext cx="4840479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亏你能想得出来，第一首就排万青，嫌我们死得不够惨？</a:t>
            </a:r>
          </a:p>
        </p:txBody>
      </p:sp>
      <p:pic>
        <p:nvPicPr>
          <p:cNvPr id="3" name="简洁的开门门轴关门声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68FD5698-6C0A-4C7D-9C2B-4B82912196F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98217" y="5929184"/>
            <a:ext cx="609600" cy="609600"/>
          </a:xfrm>
          <a:prstGeom prst="rect">
            <a:avLst/>
          </a:prstGeom>
        </p:spPr>
      </p:pic>
      <p:pic>
        <p:nvPicPr>
          <p:cNvPr id="5" name="简洁的开门门轴关门声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B1F287F7-2649-42B6-F63D-10913E37A4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8430" y="59291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92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哄睡小孩后轻轻关上门音乐音效(00_00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5" grpId="0" animBg="1"/>
      <p:bldP spid="25" grpId="1" animBg="1"/>
      <p:bldP spid="26" grpId="0" animBg="1"/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  <p:bldP spid="11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9F29CE5-3123-9EA1-6C1B-B9DAB4303664}"/>
              </a:ext>
            </a:extLst>
          </p:cNvPr>
          <p:cNvSpPr txBox="1">
            <a:spLocks/>
          </p:cNvSpPr>
          <p:nvPr/>
        </p:nvSpPr>
        <p:spPr>
          <a:xfrm>
            <a:off x="7865813" y="4628977"/>
            <a:ext cx="3497756" cy="5061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方彦？你怎么来了？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442832-6141-D449-1D38-EF7D3B75A8AD}"/>
              </a:ext>
            </a:extLst>
          </p:cNvPr>
          <p:cNvSpPr/>
          <p:nvPr/>
        </p:nvSpPr>
        <p:spPr>
          <a:xfrm>
            <a:off x="497581" y="4789725"/>
            <a:ext cx="7229402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这不是听说我们白大少爷为了画画连琴都不练了，看看您的画技是不是已经炉火纯青</a:t>
            </a:r>
            <a:r>
              <a:rPr lang="en-US" altLang="zh-CN" sz="3200" dirty="0"/>
              <a:t>——</a:t>
            </a:r>
            <a:r>
              <a:rPr lang="zh-CN" altLang="en-US" sz="3200" dirty="0"/>
              <a:t>嚯，这花儿画得不错啊。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9896D5-5D69-D026-ACD7-41C6C15B4158}"/>
              </a:ext>
            </a:extLst>
          </p:cNvPr>
          <p:cNvSpPr/>
          <p:nvPr/>
        </p:nvSpPr>
        <p:spPr>
          <a:xfrm>
            <a:off x="1396983" y="1877085"/>
            <a:ext cx="8285897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是，你主吉他手，你水平高，我们其他人呢？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7ABF70-7A78-6F7E-AF12-9F7820F89C89}"/>
              </a:ext>
            </a:extLst>
          </p:cNvPr>
          <p:cNvSpPr/>
          <p:nvPr/>
        </p:nvSpPr>
        <p:spPr>
          <a:xfrm>
            <a:off x="2373724" y="2930437"/>
            <a:ext cx="4840479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亏你能想得出来，第一首就排万青，嫌我们死得不够惨？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052065-9E48-FFD5-7F8D-0D6ED255E3C1}"/>
              </a:ext>
            </a:extLst>
          </p:cNvPr>
          <p:cNvSpPr/>
          <p:nvPr/>
        </p:nvSpPr>
        <p:spPr>
          <a:xfrm>
            <a:off x="3824043" y="674924"/>
            <a:ext cx="4679096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那你也不看看你想干嘛。</a:t>
            </a:r>
          </a:p>
        </p:txBody>
      </p:sp>
    </p:spTree>
    <p:extLst>
      <p:ext uri="{BB962C8B-B14F-4D97-AF65-F5344CB8AC3E}">
        <p14:creationId xmlns:p14="http://schemas.microsoft.com/office/powerpoint/2010/main" val="2371143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9F29CE5-3123-9EA1-6C1B-B9DAB4303664}"/>
              </a:ext>
            </a:extLst>
          </p:cNvPr>
          <p:cNvSpPr txBox="1">
            <a:spLocks/>
          </p:cNvSpPr>
          <p:nvPr/>
        </p:nvSpPr>
        <p:spPr>
          <a:xfrm>
            <a:off x="7865813" y="4628977"/>
            <a:ext cx="3497756" cy="10572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这是我们的贝斯</a:t>
            </a:r>
            <a:r>
              <a:rPr lang="en-US" altLang="zh-CN" dirty="0"/>
              <a:t>——</a:t>
            </a:r>
            <a:r>
              <a:rPr lang="zh-CN" altLang="en-US" dirty="0"/>
              <a:t>前贝斯手，方彦。 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442832-6141-D449-1D38-EF7D3B75A8AD}"/>
              </a:ext>
            </a:extLst>
          </p:cNvPr>
          <p:cNvSpPr/>
          <p:nvPr/>
        </p:nvSpPr>
        <p:spPr>
          <a:xfrm>
            <a:off x="497581" y="4789725"/>
            <a:ext cx="7229402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这不是听说我们白大少爷为了画画连琴都不练了，看看您的画技是不是已经炉火纯青</a:t>
            </a:r>
            <a:r>
              <a:rPr lang="en-US" altLang="zh-CN" sz="3200" dirty="0"/>
              <a:t>——</a:t>
            </a:r>
            <a:r>
              <a:rPr lang="zh-CN" altLang="en-US" sz="3200" dirty="0"/>
              <a:t>嚯，这花儿画得不错啊。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79896D5-5D69-D026-ACD7-41C6C15B4158}"/>
              </a:ext>
            </a:extLst>
          </p:cNvPr>
          <p:cNvSpPr/>
          <p:nvPr/>
        </p:nvSpPr>
        <p:spPr>
          <a:xfrm>
            <a:off x="1396983" y="1877085"/>
            <a:ext cx="8285897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是，你主吉他手，你水平高，我们其他人呢？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7ABF70-7A78-6F7E-AF12-9F7820F89C89}"/>
              </a:ext>
            </a:extLst>
          </p:cNvPr>
          <p:cNvSpPr/>
          <p:nvPr/>
        </p:nvSpPr>
        <p:spPr>
          <a:xfrm>
            <a:off x="2373724" y="2930437"/>
            <a:ext cx="4840479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亏你能想得出来，第一首就排万青，嫌我们死得不够惨？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5B052065-9E48-FFD5-7F8D-0D6ED255E3C1}"/>
              </a:ext>
            </a:extLst>
          </p:cNvPr>
          <p:cNvSpPr/>
          <p:nvPr/>
        </p:nvSpPr>
        <p:spPr>
          <a:xfrm>
            <a:off x="3824043" y="674924"/>
            <a:ext cx="4679096" cy="70387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那你也不看看你想干嘛。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1FFF1F-B675-BBDC-7293-885B6122BDCD}"/>
              </a:ext>
            </a:extLst>
          </p:cNvPr>
          <p:cNvSpPr/>
          <p:nvPr/>
        </p:nvSpPr>
        <p:spPr>
          <a:xfrm>
            <a:off x="7399980" y="3065553"/>
            <a:ext cx="3748434" cy="1458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还特意加个前字，生怕别人不知道你乐队已经烂了？ 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A25613-A2D7-FA4A-8CFF-C5BA5E5E8A7C}"/>
              </a:ext>
            </a:extLst>
          </p:cNvPr>
          <p:cNvSpPr txBox="1">
            <a:spLocks/>
          </p:cNvSpPr>
          <p:nvPr/>
        </p:nvSpPr>
        <p:spPr>
          <a:xfrm>
            <a:off x="1290046" y="1056034"/>
            <a:ext cx="2167355" cy="45882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你俩消停点。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4245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C9F29CE5-3123-9EA1-6C1B-B9DAB4303664}"/>
              </a:ext>
            </a:extLst>
          </p:cNvPr>
          <p:cNvSpPr txBox="1">
            <a:spLocks/>
          </p:cNvSpPr>
          <p:nvPr/>
        </p:nvSpPr>
        <p:spPr>
          <a:xfrm>
            <a:off x="7865813" y="4628977"/>
            <a:ext cx="3497756" cy="10572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这是我们的贝斯</a:t>
            </a:r>
            <a:r>
              <a:rPr lang="en-US" altLang="zh-CN" dirty="0"/>
              <a:t>——</a:t>
            </a:r>
            <a:r>
              <a:rPr lang="zh-CN" altLang="en-US" dirty="0"/>
              <a:t>前贝斯手，方彦。 </a:t>
            </a:r>
            <a:endParaRPr lang="en-US" altLang="zh-CN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442832-6141-D449-1D38-EF7D3B75A8AD}"/>
              </a:ext>
            </a:extLst>
          </p:cNvPr>
          <p:cNvSpPr/>
          <p:nvPr/>
        </p:nvSpPr>
        <p:spPr>
          <a:xfrm>
            <a:off x="497581" y="4789725"/>
            <a:ext cx="7229402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这不是听说我们白大少爷为了画画连琴都不练了，看看您的画技是不是已经炉火纯青</a:t>
            </a:r>
            <a:r>
              <a:rPr lang="en-US" altLang="zh-CN" sz="3200" dirty="0"/>
              <a:t>——</a:t>
            </a:r>
            <a:r>
              <a:rPr lang="zh-CN" altLang="en-US" sz="3200" dirty="0"/>
              <a:t>嚯，这花儿画得不错啊。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07ABF70-7A78-6F7E-AF12-9F7820F89C89}"/>
              </a:ext>
            </a:extLst>
          </p:cNvPr>
          <p:cNvSpPr/>
          <p:nvPr/>
        </p:nvSpPr>
        <p:spPr>
          <a:xfrm>
            <a:off x="2373724" y="2930437"/>
            <a:ext cx="4840479" cy="17287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亏你能想得出来，第一首就排万青，嫌我们死得不够惨？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31FFF1F-B675-BBDC-7293-885B6122BDCD}"/>
              </a:ext>
            </a:extLst>
          </p:cNvPr>
          <p:cNvSpPr/>
          <p:nvPr/>
        </p:nvSpPr>
        <p:spPr>
          <a:xfrm>
            <a:off x="7399980" y="3065553"/>
            <a:ext cx="3748434" cy="145855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还特意加个前字，生怕别人不知道你乐队已经烂了？ </a:t>
            </a:r>
          </a:p>
        </p:txBody>
      </p:sp>
    </p:spTree>
    <p:extLst>
      <p:ext uri="{BB962C8B-B14F-4D97-AF65-F5344CB8AC3E}">
        <p14:creationId xmlns:p14="http://schemas.microsoft.com/office/powerpoint/2010/main" val="25029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15" grpId="0" animBg="1"/>
      <p:bldP spid="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C6A478D-A54E-457C-3509-9591982F5C3B}"/>
              </a:ext>
            </a:extLst>
          </p:cNvPr>
          <p:cNvSpPr txBox="1">
            <a:spLocks/>
          </p:cNvSpPr>
          <p:nvPr/>
        </p:nvSpPr>
        <p:spPr>
          <a:xfrm>
            <a:off x="241776" y="289800"/>
            <a:ext cx="3497756" cy="136609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所以，怎么回事？难道乐队散了后面还有啥隐情？</a:t>
            </a:r>
            <a:endParaRPr lang="en-US" altLang="zh-CN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AB0EF7-C433-D482-EBFE-27AE6F1E049D}"/>
              </a:ext>
            </a:extLst>
          </p:cNvPr>
          <p:cNvSpPr/>
          <p:nvPr/>
        </p:nvSpPr>
        <p:spPr>
          <a:xfrm>
            <a:off x="3827156" y="1178108"/>
            <a:ext cx="4833427" cy="17674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倒也不是。本来大家是凭爱好聚到一起的，都怪白项非要排</a:t>
            </a:r>
            <a:r>
              <a:rPr lang="en-US" altLang="zh-CN" sz="3200" dirty="0"/>
              <a:t>《</a:t>
            </a:r>
            <a:r>
              <a:rPr lang="zh-CN" altLang="en-US" sz="3200" dirty="0"/>
              <a:t>大石碎胸口</a:t>
            </a:r>
            <a:r>
              <a:rPr lang="en-US" altLang="zh-CN" sz="3200" dirty="0"/>
              <a:t>》</a:t>
            </a:r>
            <a:r>
              <a:rPr lang="zh-CN" altLang="en-US" sz="3200" dirty="0"/>
              <a:t>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1A2C58AE-9438-4798-C167-0449A8594F40}"/>
              </a:ext>
            </a:extLst>
          </p:cNvPr>
          <p:cNvSpPr txBox="1">
            <a:spLocks/>
          </p:cNvSpPr>
          <p:nvPr/>
        </p:nvSpPr>
        <p:spPr>
          <a:xfrm>
            <a:off x="557678" y="1933171"/>
            <a:ext cx="2954587" cy="55968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这歌</a:t>
            </a:r>
            <a:r>
              <a:rPr lang="en-US" altLang="zh-CN" dirty="0"/>
              <a:t>……</a:t>
            </a:r>
            <a:r>
              <a:rPr lang="zh-CN" altLang="en-US" dirty="0"/>
              <a:t>咋了吗？</a:t>
            </a:r>
            <a:endParaRPr lang="en-US" altLang="zh-CN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233CB6B4-4AE4-2E7E-1094-6B309B3F67B0}"/>
              </a:ext>
            </a:extLst>
          </p:cNvPr>
          <p:cNvSpPr/>
          <p:nvPr/>
        </p:nvSpPr>
        <p:spPr>
          <a:xfrm>
            <a:off x="241776" y="3012829"/>
            <a:ext cx="4679096" cy="17674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简单点说，这首歌的器乐难度很高，我们都是业余水平，想现场</a:t>
            </a:r>
            <a:r>
              <a:rPr lang="en-US" altLang="zh-CN" sz="3200" dirty="0"/>
              <a:t>——</a:t>
            </a:r>
            <a:endParaRPr lang="zh-CN" altLang="en-US" sz="3200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73019B15-2F23-BF9C-CD6E-D81FE499675D}"/>
              </a:ext>
            </a:extLst>
          </p:cNvPr>
          <p:cNvSpPr txBox="1">
            <a:spLocks/>
          </p:cNvSpPr>
          <p:nvPr/>
        </p:nvSpPr>
        <p:spPr>
          <a:xfrm>
            <a:off x="5215464" y="3196344"/>
            <a:ext cx="2954587" cy="14004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万青的作品，难是难了点，多练练，怎么不能排？</a:t>
            </a:r>
            <a:endParaRPr lang="en-US" altLang="zh-CN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0FBB160-4061-7903-77B9-C2B6B2016173}"/>
              </a:ext>
            </a:extLst>
          </p:cNvPr>
          <p:cNvSpPr/>
          <p:nvPr/>
        </p:nvSpPr>
        <p:spPr>
          <a:xfrm>
            <a:off x="619088" y="4914830"/>
            <a:ext cx="9508434" cy="15623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你以为人人都跟你似的，家里供得起从小到大学乐器，还随便考考就能保研？你知道你这句“多练练”有多离谱吗？ </a:t>
            </a: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680A6F4-0033-6DD6-3A84-9731E440C34C}"/>
              </a:ext>
            </a:extLst>
          </p:cNvPr>
          <p:cNvSpPr/>
          <p:nvPr/>
        </p:nvSpPr>
        <p:spPr>
          <a:xfrm>
            <a:off x="8748209" y="441431"/>
            <a:ext cx="3364083" cy="426379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/>
              <a:t>就你这还成天怨其他人，这也不满意那也不满意，你干啥了？写了几个连校门都没出去的破报告还觉得自己了不起了？</a:t>
            </a:r>
          </a:p>
        </p:txBody>
      </p:sp>
      <p:sp>
        <p:nvSpPr>
          <p:cNvPr id="19" name="内容占位符 2">
            <a:extLst>
              <a:ext uri="{FF2B5EF4-FFF2-40B4-BE49-F238E27FC236}">
                <a16:creationId xmlns:a16="http://schemas.microsoft.com/office/drawing/2014/main" id="{16DB3C01-4D7D-7590-0E52-2C3C5195870F}"/>
              </a:ext>
            </a:extLst>
          </p:cNvPr>
          <p:cNvSpPr txBox="1">
            <a:spLocks/>
          </p:cNvSpPr>
          <p:nvPr/>
        </p:nvSpPr>
        <p:spPr>
          <a:xfrm>
            <a:off x="3873091" y="112330"/>
            <a:ext cx="4741558" cy="9312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行了，画室不是吵架的地方，你俩要吵出去吵。 </a:t>
            </a:r>
            <a:endParaRPr lang="en-US" altLang="zh-CN" dirty="0"/>
          </a:p>
        </p:txBody>
      </p:sp>
      <p:sp>
        <p:nvSpPr>
          <p:cNvPr id="20" name="内容占位符 2">
            <a:extLst>
              <a:ext uri="{FF2B5EF4-FFF2-40B4-BE49-F238E27FC236}">
                <a16:creationId xmlns:a16="http://schemas.microsoft.com/office/drawing/2014/main" id="{3A83F55F-34D3-C353-B461-67A5292A1073}"/>
              </a:ext>
            </a:extLst>
          </p:cNvPr>
          <p:cNvSpPr txBox="1">
            <a:spLocks/>
          </p:cNvSpPr>
          <p:nvPr/>
        </p:nvSpPr>
        <p:spPr>
          <a:xfrm>
            <a:off x="10021529" y="5266730"/>
            <a:ext cx="2090763" cy="54061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行，出去说。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8448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3" grpId="0" animBg="1"/>
      <p:bldP spid="13" grpId="1" animBg="1"/>
      <p:bldP spid="14" grpId="0" animBg="1"/>
      <p:bldP spid="14" grpId="1" animBg="1"/>
      <p:bldP spid="19" grpId="0" animBg="1"/>
      <p:bldP spid="2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78DFBF06-491A-86CC-BDA4-B4830562AA19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什么事啊这</a:t>
            </a:r>
            <a:r>
              <a:rPr lang="en-US" altLang="zh-CN" dirty="0"/>
              <a:t>……</a:t>
            </a:r>
          </a:p>
          <a:p>
            <a:pPr marL="0" indent="0">
              <a:buNone/>
            </a:pPr>
            <a:r>
              <a:rPr lang="zh-CN" altLang="en-US" dirty="0"/>
              <a:t>呼</a:t>
            </a:r>
            <a:r>
              <a:rPr lang="en-US" altLang="zh-CN" dirty="0"/>
              <a:t>……</a:t>
            </a:r>
            <a:r>
              <a:rPr lang="zh-CN" altLang="en-US" dirty="0"/>
              <a:t>我知道。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嗯，尝试在上下用不同明暗做了分割的效果。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97A31713-D0D5-2C98-A3AA-524DDC359EE2}"/>
              </a:ext>
            </a:extLst>
          </p:cNvPr>
          <p:cNvSpPr txBox="1">
            <a:spLocks/>
          </p:cNvSpPr>
          <p:nvPr/>
        </p:nvSpPr>
        <p:spPr>
          <a:xfrm>
            <a:off x="6240060" y="2479131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嗯</a:t>
            </a:r>
            <a:r>
              <a:rPr lang="en-US" altLang="zh-CN" dirty="0"/>
              <a:t>……</a:t>
            </a:r>
            <a:r>
              <a:rPr lang="zh-CN" altLang="en-US" dirty="0"/>
              <a:t>虽然白项是你朋友，但方彦其实说得也没啥错。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你现在这幅立交，好像挺特别的？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挺有意思。 </a:t>
            </a: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E9328FCE-2A82-09E9-FF49-81922D4FDEC1}"/>
              </a:ext>
            </a:extLst>
          </p:cNvPr>
          <p:cNvSpPr txBox="1">
            <a:spLocks/>
          </p:cNvSpPr>
          <p:nvPr/>
        </p:nvSpPr>
        <p:spPr>
          <a:xfrm>
            <a:off x="3503193" y="4576721"/>
            <a:ext cx="1797143" cy="50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第三幕 完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7" name="墨迹 36">
                <a:extLst>
                  <a:ext uri="{FF2B5EF4-FFF2-40B4-BE49-F238E27FC236}">
                    <a16:creationId xmlns:a16="http://schemas.microsoft.com/office/drawing/2014/main" id="{8CC134B2-5073-9F35-CCFC-C6EDF0968010}"/>
                  </a:ext>
                </a:extLst>
              </p14:cNvPr>
              <p14:cNvContentPartPr/>
              <p14:nvPr/>
            </p14:nvContentPartPr>
            <p14:xfrm>
              <a:off x="2779305" y="1422844"/>
              <a:ext cx="360" cy="360"/>
            </p14:xfrm>
          </p:contentPart>
        </mc:Choice>
        <mc:Fallback xmlns="">
          <p:pic>
            <p:nvPicPr>
              <p:cNvPr id="37" name="墨迹 36">
                <a:extLst>
                  <a:ext uri="{FF2B5EF4-FFF2-40B4-BE49-F238E27FC236}">
                    <a16:creationId xmlns:a16="http://schemas.microsoft.com/office/drawing/2014/main" id="{8CC134B2-5073-9F35-CCFC-C6EDF09680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16305" y="1044844"/>
                <a:ext cx="126000" cy="756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关门声音乐音效(00_00) - 菜鸟图库_01">
            <a:hlinkClick r:id="" action="ppaction://media"/>
            <a:extLst>
              <a:ext uri="{FF2B5EF4-FFF2-40B4-BE49-F238E27FC236}">
                <a16:creationId xmlns:a16="http://schemas.microsoft.com/office/drawing/2014/main" id="{D5FFFFD1-150A-FEB1-0283-BD766A8FE3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1812" y="56202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第四幕</a:t>
            </a: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A7C0FC41-2E19-15A8-7B5C-B234DF4821FC}"/>
              </a:ext>
            </a:extLst>
          </p:cNvPr>
          <p:cNvGrpSpPr/>
          <p:nvPr/>
        </p:nvGrpSpPr>
        <p:grpSpPr>
          <a:xfrm>
            <a:off x="4734314" y="2270950"/>
            <a:ext cx="4709880" cy="4088160"/>
            <a:chOff x="4734314" y="2270950"/>
            <a:chExt cx="4709880" cy="4088160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9DBF6DEB-20BB-5485-E86A-D91D5AB2FAF2}"/>
                </a:ext>
              </a:extLst>
            </p:cNvPr>
            <p:cNvGrpSpPr/>
            <p:nvPr/>
          </p:nvGrpSpPr>
          <p:grpSpPr>
            <a:xfrm>
              <a:off x="4734314" y="2270950"/>
              <a:ext cx="4709880" cy="3700440"/>
              <a:chOff x="4734314" y="2270950"/>
              <a:chExt cx="4709880" cy="3700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2405B92B-D3C4-5916-682A-11AF11003E85}"/>
                      </a:ext>
                    </a:extLst>
                  </p14:cNvPr>
                  <p14:cNvContentPartPr/>
                  <p14:nvPr/>
                </p14:nvContentPartPr>
                <p14:xfrm>
                  <a:off x="4814954" y="2322790"/>
                  <a:ext cx="2153160" cy="208584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405B92B-D3C4-5916-682A-11AF11003E85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4797314" y="2305150"/>
                    <a:ext cx="2188800" cy="2121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墨迹 9">
                    <a:extLst>
                      <a:ext uri="{FF2B5EF4-FFF2-40B4-BE49-F238E27FC236}">
                        <a16:creationId xmlns:a16="http://schemas.microsoft.com/office/drawing/2014/main" id="{8394A5A0-4617-F82A-581F-5535DB93EB4F}"/>
                      </a:ext>
                    </a:extLst>
                  </p14:cNvPr>
                  <p14:cNvContentPartPr/>
                  <p14:nvPr/>
                </p14:nvContentPartPr>
                <p14:xfrm>
                  <a:off x="4734314" y="2270950"/>
                  <a:ext cx="2125080" cy="2027520"/>
                </p14:xfrm>
              </p:contentPart>
            </mc:Choice>
            <mc:Fallback xmlns="">
              <p:pic>
                <p:nvPicPr>
                  <p:cNvPr id="10" name="墨迹 9">
                    <a:extLst>
                      <a:ext uri="{FF2B5EF4-FFF2-40B4-BE49-F238E27FC236}">
                        <a16:creationId xmlns:a16="http://schemas.microsoft.com/office/drawing/2014/main" id="{8394A5A0-4617-F82A-581F-5535DB93EB4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4716314" y="2253310"/>
                    <a:ext cx="2160720" cy="2063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2" name="墨迹 11">
                    <a:extLst>
                      <a:ext uri="{FF2B5EF4-FFF2-40B4-BE49-F238E27FC236}">
                        <a16:creationId xmlns:a16="http://schemas.microsoft.com/office/drawing/2014/main" id="{53D021E4-CC78-51E2-B0E0-B08ACB0CBC4A}"/>
                      </a:ext>
                    </a:extLst>
                  </p14:cNvPr>
                  <p14:cNvContentPartPr/>
                  <p14:nvPr/>
                </p14:nvContentPartPr>
                <p14:xfrm>
                  <a:off x="6850754" y="3139630"/>
                  <a:ext cx="2593440" cy="120384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53D021E4-CC78-51E2-B0E0-B08ACB0CBC4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6832754" y="3121990"/>
                    <a:ext cx="2629080" cy="1239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1508146-0174-CDA2-0DCC-CCF67432821D}"/>
                      </a:ext>
                    </a:extLst>
                  </p14:cNvPr>
                  <p14:cNvContentPartPr/>
                  <p14:nvPr/>
                </p14:nvContentPartPr>
                <p14:xfrm>
                  <a:off x="6951914" y="3170590"/>
                  <a:ext cx="2480040" cy="10998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1508146-0174-CDA2-0DCC-CCF67432821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6934274" y="3152950"/>
                    <a:ext cx="2515680" cy="1135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D09989EA-3BF8-A175-A204-A1D554BB103A}"/>
                      </a:ext>
                    </a:extLst>
                  </p14:cNvPr>
                  <p14:cNvContentPartPr/>
                  <p14:nvPr/>
                </p14:nvContentPartPr>
                <p14:xfrm>
                  <a:off x="6706394" y="4313590"/>
                  <a:ext cx="173880" cy="165780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D09989EA-3BF8-A175-A204-A1D554BB103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6688394" y="4295590"/>
                    <a:ext cx="209520" cy="1693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A25BB96-28C0-D736-AFCF-DB8E0B96B228}"/>
                      </a:ext>
                    </a:extLst>
                  </p14:cNvPr>
                  <p14:cNvContentPartPr/>
                  <p14:nvPr/>
                </p14:nvContentPartPr>
                <p14:xfrm>
                  <a:off x="6783074" y="4284070"/>
                  <a:ext cx="119160" cy="165096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A25BB96-28C0-D736-AFCF-DB8E0B96B22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6765434" y="4266070"/>
                    <a:ext cx="154800" cy="1686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66277F87-8E30-A78C-F9DD-4B274A641BD8}"/>
                    </a:ext>
                  </a:extLst>
                </p14:cNvPr>
                <p14:cNvContentPartPr/>
                <p14:nvPr/>
              </p14:nvContentPartPr>
              <p14:xfrm>
                <a:off x="4793354" y="2285710"/>
                <a:ext cx="1978920" cy="193176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66277F87-8E30-A78C-F9DD-4B274A641BD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775354" y="2267710"/>
                  <a:ext cx="2014560" cy="19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4D86C89F-2A17-BB27-B93D-D9C21EAD24E9}"/>
                    </a:ext>
                  </a:extLst>
                </p14:cNvPr>
                <p14:cNvContentPartPr/>
                <p14:nvPr/>
              </p14:nvContentPartPr>
              <p14:xfrm>
                <a:off x="6754634" y="3155830"/>
                <a:ext cx="2625840" cy="108612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4D86C89F-2A17-BB27-B93D-D9C21EAD24E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36634" y="3137830"/>
                  <a:ext cx="2661480" cy="11217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BE1391FE-C4AA-C932-5E67-B518A99FF70D}"/>
                </a:ext>
              </a:extLst>
            </p:cNvPr>
            <p:cNvGrpSpPr/>
            <p:nvPr/>
          </p:nvGrpSpPr>
          <p:grpSpPr>
            <a:xfrm>
              <a:off x="6379514" y="5891470"/>
              <a:ext cx="545760" cy="467640"/>
              <a:chOff x="6379514" y="5891470"/>
              <a:chExt cx="545760" cy="467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20E1692D-9CB5-F20B-9217-49A7188D6EC7}"/>
                      </a:ext>
                    </a:extLst>
                  </p14:cNvPr>
                  <p14:cNvContentPartPr/>
                  <p14:nvPr/>
                </p14:nvContentPartPr>
                <p14:xfrm>
                  <a:off x="6379514" y="5913790"/>
                  <a:ext cx="375840" cy="36072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20E1692D-9CB5-F20B-9217-49A7188D6EC7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6361514" y="5896150"/>
                    <a:ext cx="411480" cy="39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7D49827B-49C8-118F-8176-32F710EE8EBA}"/>
                      </a:ext>
                    </a:extLst>
                  </p14:cNvPr>
                  <p14:cNvContentPartPr/>
                  <p14:nvPr/>
                </p14:nvContentPartPr>
                <p14:xfrm>
                  <a:off x="6606674" y="5891470"/>
                  <a:ext cx="199800" cy="36504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D49827B-49C8-118F-8176-32F710EE8EBA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6589034" y="5873830"/>
                    <a:ext cx="235440" cy="400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CD7C52FB-4025-BB3D-454D-F33699AA2D93}"/>
                      </a:ext>
                    </a:extLst>
                  </p14:cNvPr>
                  <p14:cNvContentPartPr/>
                  <p14:nvPr/>
                </p14:nvContentPartPr>
                <p14:xfrm>
                  <a:off x="6776594" y="5950870"/>
                  <a:ext cx="148680" cy="40824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CD7C52FB-4025-BB3D-454D-F33699AA2D9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6758594" y="5932870"/>
                    <a:ext cx="184320" cy="44388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8120849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关门声音乐音效(00_00) - 菜鸟图库_01">
            <a:hlinkClick r:id="" action="ppaction://media"/>
            <a:extLst>
              <a:ext uri="{FF2B5EF4-FFF2-40B4-BE49-F238E27FC236}">
                <a16:creationId xmlns:a16="http://schemas.microsoft.com/office/drawing/2014/main" id="{20C1F304-BC7B-B96C-233A-FCEFF6A5FE77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7137" y="564348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65024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F31EED3-6619-98DE-6694-34AC0351EB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我说老白，咱们也认识这么久了，有啥事，就讲呗。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6AB0B2ED-E141-FC4F-AACF-35A33AA310FD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9443FCA2-3B14-CD6F-8296-CC459CEB084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墨迹 13">
                <a:extLst>
                  <a:ext uri="{FF2B5EF4-FFF2-40B4-BE49-F238E27FC236}">
                    <a16:creationId xmlns:a16="http://schemas.microsoft.com/office/drawing/2014/main" id="{7B5E6B2A-2C48-DD9E-0104-878DE1126C5D}"/>
                  </a:ext>
                </a:extLst>
              </p14:cNvPr>
              <p14:cNvContentPartPr/>
              <p14:nvPr/>
            </p14:nvContentPartPr>
            <p14:xfrm>
              <a:off x="5535789" y="2662215"/>
              <a:ext cx="214200" cy="483120"/>
            </p14:xfrm>
          </p:contentPart>
        </mc:Choice>
        <mc:Fallback xmlns="">
          <p:pic>
            <p:nvPicPr>
              <p:cNvPr id="14" name="墨迹 13">
                <a:extLst>
                  <a:ext uri="{FF2B5EF4-FFF2-40B4-BE49-F238E27FC236}">
                    <a16:creationId xmlns:a16="http://schemas.microsoft.com/office/drawing/2014/main" id="{7B5E6B2A-2C48-DD9E-0104-878DE1126C5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7149" y="2653575"/>
                <a:ext cx="231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4E82CE92-F276-EE09-E115-44C7781FCCF7}"/>
                  </a:ext>
                </a:extLst>
              </p14:cNvPr>
              <p14:cNvContentPartPr/>
              <p14:nvPr/>
            </p14:nvContentPartPr>
            <p14:xfrm>
              <a:off x="5585829" y="2668335"/>
              <a:ext cx="206280" cy="46260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4E82CE92-F276-EE09-E115-44C7781FCC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7189" y="2659695"/>
                <a:ext cx="223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组合 27">
            <a:extLst>
              <a:ext uri="{FF2B5EF4-FFF2-40B4-BE49-F238E27FC236}">
                <a16:creationId xmlns:a16="http://schemas.microsoft.com/office/drawing/2014/main" id="{94ADD5C0-B67C-337D-A740-4E8337066A4C}"/>
              </a:ext>
            </a:extLst>
          </p:cNvPr>
          <p:cNvGrpSpPr/>
          <p:nvPr/>
        </p:nvGrpSpPr>
        <p:grpSpPr>
          <a:xfrm>
            <a:off x="5678709" y="2575455"/>
            <a:ext cx="207720" cy="524880"/>
            <a:chOff x="5541860" y="2239553"/>
            <a:chExt cx="2077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29102511-6D50-4F79-0E21-BA32CE7FF211}"/>
                    </a:ext>
                  </a:extLst>
                </p14:cNvPr>
                <p14:cNvContentPartPr/>
                <p14:nvPr/>
              </p14:nvContentPartPr>
              <p14:xfrm>
                <a:off x="5541860" y="2244593"/>
                <a:ext cx="34920" cy="187920"/>
              </p14:xfrm>
            </p:contentPart>
          </mc:Choice>
          <mc:Fallback xmlns=""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29102511-6D50-4F79-0E21-BA32CE7FF21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3220" y="2235953"/>
                  <a:ext cx="5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7" name="墨迹 26">
                  <a:extLst>
                    <a:ext uri="{FF2B5EF4-FFF2-40B4-BE49-F238E27FC236}">
                      <a16:creationId xmlns:a16="http://schemas.microsoft.com/office/drawing/2014/main" id="{D862FCE6-42F6-C8E1-4792-89304577ED15}"/>
                    </a:ext>
                  </a:extLst>
                </p14:cNvPr>
                <p14:cNvContentPartPr/>
                <p14:nvPr/>
              </p14:nvContentPartPr>
              <p14:xfrm>
                <a:off x="5579300" y="2239553"/>
                <a:ext cx="170280" cy="52488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D862FCE6-42F6-C8E1-4792-89304577ED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0660" y="2230553"/>
                  <a:ext cx="18792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4" name="墨迹 33">
                <a:extLst>
                  <a:ext uri="{FF2B5EF4-FFF2-40B4-BE49-F238E27FC236}">
                    <a16:creationId xmlns:a16="http://schemas.microsoft.com/office/drawing/2014/main" id="{18E30171-C0A8-2D60-AE3E-AA66D8A134CF}"/>
                  </a:ext>
                </a:extLst>
              </p14:cNvPr>
              <p14:cNvContentPartPr/>
              <p14:nvPr/>
            </p14:nvContentPartPr>
            <p14:xfrm>
              <a:off x="5766189" y="3097815"/>
              <a:ext cx="50760" cy="939960"/>
            </p14:xfrm>
          </p:contentPart>
        </mc:Choice>
        <mc:Fallback xmlns="">
          <p:pic>
            <p:nvPicPr>
              <p:cNvPr id="34" name="墨迹 33">
                <a:extLst>
                  <a:ext uri="{FF2B5EF4-FFF2-40B4-BE49-F238E27FC236}">
                    <a16:creationId xmlns:a16="http://schemas.microsoft.com/office/drawing/2014/main" id="{18E30171-C0A8-2D60-AE3E-AA66D8A134C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7189" y="3088815"/>
                <a:ext cx="684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5" name="墨迹 34">
                <a:extLst>
                  <a:ext uri="{FF2B5EF4-FFF2-40B4-BE49-F238E27FC236}">
                    <a16:creationId xmlns:a16="http://schemas.microsoft.com/office/drawing/2014/main" id="{A565D7D5-A353-3ECD-BEBA-304E85048DC9}"/>
                  </a:ext>
                </a:extLst>
              </p14:cNvPr>
              <p14:cNvContentPartPr/>
              <p14:nvPr/>
            </p14:nvContentPartPr>
            <p14:xfrm>
              <a:off x="5757549" y="3109454"/>
              <a:ext cx="59400" cy="880560"/>
            </p14:xfrm>
          </p:contentPart>
        </mc:Choice>
        <mc:Fallback xmlns="">
          <p:pic>
            <p:nvPicPr>
              <p:cNvPr id="35" name="墨迹 34">
                <a:extLst>
                  <a:ext uri="{FF2B5EF4-FFF2-40B4-BE49-F238E27FC236}">
                    <a16:creationId xmlns:a16="http://schemas.microsoft.com/office/drawing/2014/main" id="{A565D7D5-A353-3ECD-BEBA-304E85048D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8549" y="3100814"/>
                <a:ext cx="77040" cy="898200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D25D1418-B734-0F55-9E09-85C82D4FD157}"/>
              </a:ext>
            </a:extLst>
          </p:cNvPr>
          <p:cNvSpPr txBox="1">
            <a:spLocks/>
          </p:cNvSpPr>
          <p:nvPr/>
        </p:nvSpPr>
        <p:spPr>
          <a:xfrm>
            <a:off x="391106" y="541126"/>
            <a:ext cx="2929812" cy="12814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倒也没啥，觉得他们搞不出什么名堂而已。</a:t>
            </a:r>
          </a:p>
        </p:txBody>
      </p: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A0050B39-6823-4CC1-9CCE-C8B70F34C570}"/>
              </a:ext>
            </a:extLst>
          </p:cNvPr>
          <p:cNvSpPr txBox="1">
            <a:spLocks/>
          </p:cNvSpPr>
          <p:nvPr/>
        </p:nvSpPr>
        <p:spPr>
          <a:xfrm>
            <a:off x="8441267" y="1032738"/>
            <a:ext cx="2561030" cy="5010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你想要啥名堂？</a:t>
            </a:r>
          </a:p>
        </p:txBody>
      </p:sp>
      <p:sp>
        <p:nvSpPr>
          <p:cNvPr id="48" name="内容占位符 2">
            <a:extLst>
              <a:ext uri="{FF2B5EF4-FFF2-40B4-BE49-F238E27FC236}">
                <a16:creationId xmlns:a16="http://schemas.microsoft.com/office/drawing/2014/main" id="{F0F45484-CB36-FC2F-A845-51C251201C3F}"/>
              </a:ext>
            </a:extLst>
          </p:cNvPr>
          <p:cNvSpPr txBox="1">
            <a:spLocks/>
          </p:cNvSpPr>
          <p:nvPr/>
        </p:nvSpPr>
        <p:spPr>
          <a:xfrm>
            <a:off x="441146" y="2480754"/>
            <a:ext cx="3045349" cy="213795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就那三天打鱼两天晒网的鼓手和那调子都找不准的主唱</a:t>
            </a:r>
            <a:r>
              <a:rPr lang="en-US" altLang="zh-CN" dirty="0"/>
              <a:t>……</a:t>
            </a:r>
            <a:r>
              <a:rPr lang="zh-CN" altLang="en-US" dirty="0"/>
              <a:t>你啥时候听听排练就懂了。</a:t>
            </a:r>
          </a:p>
        </p:txBody>
      </p:sp>
      <p:sp>
        <p:nvSpPr>
          <p:cNvPr id="49" name="内容占位符 2">
            <a:extLst>
              <a:ext uri="{FF2B5EF4-FFF2-40B4-BE49-F238E27FC236}">
                <a16:creationId xmlns:a16="http://schemas.microsoft.com/office/drawing/2014/main" id="{D5D775F4-3CAB-96E1-48F1-F716D0AA46F1}"/>
              </a:ext>
            </a:extLst>
          </p:cNvPr>
          <p:cNvSpPr txBox="1">
            <a:spLocks/>
          </p:cNvSpPr>
          <p:nvPr/>
        </p:nvSpPr>
        <p:spPr>
          <a:xfrm>
            <a:off x="637607" y="5009753"/>
            <a:ext cx="2601994" cy="129768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不说我了，你不也天天来这，都是闲得？</a:t>
            </a:r>
          </a:p>
        </p:txBody>
      </p:sp>
      <p:sp>
        <p:nvSpPr>
          <p:cNvPr id="50" name="内容占位符 2">
            <a:extLst>
              <a:ext uri="{FF2B5EF4-FFF2-40B4-BE49-F238E27FC236}">
                <a16:creationId xmlns:a16="http://schemas.microsoft.com/office/drawing/2014/main" id="{677C07B8-5603-B7CC-41CA-95864D3FC201}"/>
              </a:ext>
            </a:extLst>
          </p:cNvPr>
          <p:cNvSpPr txBox="1">
            <a:spLocks/>
          </p:cNvSpPr>
          <p:nvPr/>
        </p:nvSpPr>
        <p:spPr>
          <a:xfrm>
            <a:off x="8441267" y="2230207"/>
            <a:ext cx="3180462" cy="5010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也不完全是吧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sp>
        <p:nvSpPr>
          <p:cNvPr id="51" name="内容占位符 2">
            <a:extLst>
              <a:ext uri="{FF2B5EF4-FFF2-40B4-BE49-F238E27FC236}">
                <a16:creationId xmlns:a16="http://schemas.microsoft.com/office/drawing/2014/main" id="{253EF263-5E37-C9D7-29F5-22E86477B28D}"/>
              </a:ext>
            </a:extLst>
          </p:cNvPr>
          <p:cNvSpPr txBox="1">
            <a:spLocks/>
          </p:cNvSpPr>
          <p:nvPr/>
        </p:nvSpPr>
        <p:spPr>
          <a:xfrm>
            <a:off x="3486495" y="4676453"/>
            <a:ext cx="1604842" cy="5010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那是啥？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2" name="墨迹 51">
                <a:extLst>
                  <a:ext uri="{FF2B5EF4-FFF2-40B4-BE49-F238E27FC236}">
                    <a16:creationId xmlns:a16="http://schemas.microsoft.com/office/drawing/2014/main" id="{B0E7FF27-8EB5-139E-9522-E3BA6672BF35}"/>
                  </a:ext>
                </a:extLst>
              </p14:cNvPr>
              <p14:cNvContentPartPr/>
              <p14:nvPr/>
            </p14:nvContentPartPr>
            <p14:xfrm>
              <a:off x="5794874" y="3257350"/>
              <a:ext cx="92160" cy="68400"/>
            </p14:xfrm>
          </p:contentPart>
        </mc:Choice>
        <mc:Fallback xmlns="">
          <p:pic>
            <p:nvPicPr>
              <p:cNvPr id="52" name="墨迹 51">
                <a:extLst>
                  <a:ext uri="{FF2B5EF4-FFF2-40B4-BE49-F238E27FC236}">
                    <a16:creationId xmlns:a16="http://schemas.microsoft.com/office/drawing/2014/main" id="{B0E7FF27-8EB5-139E-9522-E3BA6672BF3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6234" y="3248710"/>
                <a:ext cx="109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3" name="墨迹 52">
                <a:extLst>
                  <a:ext uri="{FF2B5EF4-FFF2-40B4-BE49-F238E27FC236}">
                    <a16:creationId xmlns:a16="http://schemas.microsoft.com/office/drawing/2014/main" id="{6AD96415-1961-7F1D-9D75-AEB9F9EE5E7C}"/>
                  </a:ext>
                </a:extLst>
              </p14:cNvPr>
              <p14:cNvContentPartPr/>
              <p14:nvPr/>
            </p14:nvContentPartPr>
            <p14:xfrm>
              <a:off x="5721794" y="3452830"/>
              <a:ext cx="82080" cy="18360"/>
            </p14:xfrm>
          </p:contentPart>
        </mc:Choice>
        <mc:Fallback xmlns="">
          <p:pic>
            <p:nvPicPr>
              <p:cNvPr id="53" name="墨迹 52">
                <a:extLst>
                  <a:ext uri="{FF2B5EF4-FFF2-40B4-BE49-F238E27FC236}">
                    <a16:creationId xmlns:a16="http://schemas.microsoft.com/office/drawing/2014/main" id="{6AD96415-1961-7F1D-9D75-AEB9F9EE5E7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2794" y="3444190"/>
                <a:ext cx="9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墨迹 53">
                <a:extLst>
                  <a:ext uri="{FF2B5EF4-FFF2-40B4-BE49-F238E27FC236}">
                    <a16:creationId xmlns:a16="http://schemas.microsoft.com/office/drawing/2014/main" id="{612F3665-7FCB-E33F-D198-24E08ED526CB}"/>
                  </a:ext>
                </a:extLst>
              </p14:cNvPr>
              <p14:cNvContentPartPr/>
              <p14:nvPr/>
            </p14:nvContentPartPr>
            <p14:xfrm>
              <a:off x="5825474" y="3653350"/>
              <a:ext cx="89280" cy="47160"/>
            </p14:xfrm>
          </p:contentPart>
        </mc:Choice>
        <mc:Fallback xmlns="">
          <p:pic>
            <p:nvPicPr>
              <p:cNvPr id="54" name="墨迹 53">
                <a:extLst>
                  <a:ext uri="{FF2B5EF4-FFF2-40B4-BE49-F238E27FC236}">
                    <a16:creationId xmlns:a16="http://schemas.microsoft.com/office/drawing/2014/main" id="{612F3665-7FCB-E33F-D198-24E08ED526C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6834" y="3644350"/>
                <a:ext cx="106920" cy="64800"/>
              </a:xfrm>
              <a:prstGeom prst="rect">
                <a:avLst/>
              </a:prstGeom>
            </p:spPr>
          </p:pic>
        </mc:Fallback>
      </mc:AlternateContent>
      <p:sp>
        <p:nvSpPr>
          <p:cNvPr id="56" name="内容占位符 2">
            <a:extLst>
              <a:ext uri="{FF2B5EF4-FFF2-40B4-BE49-F238E27FC236}">
                <a16:creationId xmlns:a16="http://schemas.microsoft.com/office/drawing/2014/main" id="{89B81D12-2257-E255-E25E-08735DD9C5D8}"/>
              </a:ext>
            </a:extLst>
          </p:cNvPr>
          <p:cNvSpPr txBox="1">
            <a:spLocks/>
          </p:cNvSpPr>
          <p:nvPr/>
        </p:nvSpPr>
        <p:spPr>
          <a:xfrm>
            <a:off x="8501179" y="3876154"/>
            <a:ext cx="2580477" cy="50109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怎么说呢</a:t>
            </a:r>
            <a:r>
              <a:rPr lang="en-US" altLang="zh-CN" dirty="0"/>
              <a:t>——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5934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5952234" y="580471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一个坏消息，一个好消息。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175352" y="738926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都是昨天吵架吵出来的？那我先听好消息。</a:t>
            </a:r>
            <a:endParaRPr lang="en-US" altLang="zh-CN" dirty="0"/>
          </a:p>
        </p:txBody>
      </p:sp>
      <p:pic>
        <p:nvPicPr>
          <p:cNvPr id="6" name="双人脚步">
            <a:hlinkClick r:id="" action="ppaction://media"/>
            <a:extLst>
              <a:ext uri="{FF2B5EF4-FFF2-40B4-BE49-F238E27FC236}">
                <a16:creationId xmlns:a16="http://schemas.microsoft.com/office/drawing/2014/main" id="{3A43C1FA-6960-39FD-5691-97B2503385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3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175352" y="738926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都是昨天吵架吵出来的？那我先听好消息。</a:t>
            </a:r>
            <a:endParaRPr lang="en-US" altLang="zh-CN" dirty="0"/>
          </a:p>
        </p:txBody>
      </p:sp>
      <p:pic>
        <p:nvPicPr>
          <p:cNvPr id="7" name="双人脚步">
            <a:hlinkClick r:id="" action="ppaction://media"/>
            <a:extLst>
              <a:ext uri="{FF2B5EF4-FFF2-40B4-BE49-F238E27FC236}">
                <a16:creationId xmlns:a16="http://schemas.microsoft.com/office/drawing/2014/main" id="{39A487D5-81B1-9066-D195-D656CC9932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6284C51-BF80-DED0-E508-E838EABC971C}"/>
              </a:ext>
            </a:extLst>
          </p:cNvPr>
          <p:cNvSpPr txBox="1">
            <a:spLocks/>
          </p:cNvSpPr>
          <p:nvPr/>
        </p:nvSpPr>
        <p:spPr>
          <a:xfrm>
            <a:off x="6394294" y="2519786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EE85D53-9739-6591-35F6-0AAE1B9D8100}"/>
              </a:ext>
            </a:extLst>
          </p:cNvPr>
          <p:cNvSpPr txBox="1">
            <a:spLocks/>
          </p:cNvSpPr>
          <p:nvPr/>
        </p:nvSpPr>
        <p:spPr>
          <a:xfrm>
            <a:off x="5616788" y="575422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如果我想排的话，方彦还愿意相信我一次，有她的贝斯在，能成的概率不小。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0431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6394294" y="2519786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211685" y="2198193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194EFF1E-2488-23E3-0394-0664629E5BAB}"/>
              </a:ext>
            </a:extLst>
          </p:cNvPr>
          <p:cNvSpPr txBox="1">
            <a:spLocks/>
          </p:cNvSpPr>
          <p:nvPr/>
        </p:nvSpPr>
        <p:spPr>
          <a:xfrm>
            <a:off x="5616788" y="575422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如果我想排的话，方彦还愿意相信我一次，有她的贝斯在，能成的概率不小。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557865" y="1162315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坏消息呢？</a:t>
            </a:r>
            <a:endParaRPr lang="en-US" altLang="zh-CN" dirty="0"/>
          </a:p>
        </p:txBody>
      </p:sp>
      <p:pic>
        <p:nvPicPr>
          <p:cNvPr id="8" name="双人脚步">
            <a:hlinkClick r:id="" action="ppaction://media"/>
            <a:extLst>
              <a:ext uri="{FF2B5EF4-FFF2-40B4-BE49-F238E27FC236}">
                <a16:creationId xmlns:a16="http://schemas.microsoft.com/office/drawing/2014/main" id="{C38AD5BE-9AEA-2DCD-7B13-208D51CABD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3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6491184" y="4131959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211685" y="2198193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557865" y="1162315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坏消息呢？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433378" y="647152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现在就我们两个人，哪怕是简化版本，至少也还差鼓手、主唱、管乐、弦乐。</a:t>
            </a: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F5B8A296-9CAB-0D45-724D-DD55D938CD5E}"/>
              </a:ext>
            </a:extLst>
          </p:cNvPr>
          <p:cNvSpPr txBox="1">
            <a:spLocks/>
          </p:cNvSpPr>
          <p:nvPr/>
        </p:nvSpPr>
        <p:spPr>
          <a:xfrm>
            <a:off x="5647066" y="2150828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8" name="双人脚步">
            <a:hlinkClick r:id="" action="ppaction://media"/>
            <a:extLst>
              <a:ext uri="{FF2B5EF4-FFF2-40B4-BE49-F238E27FC236}">
                <a16:creationId xmlns:a16="http://schemas.microsoft.com/office/drawing/2014/main" id="{DD2FF0C3-F1CE-5980-5FA3-D9A76CD7FA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4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6491184" y="4131959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260130" y="3276095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06310" y="2240217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433378" y="647152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现在就我们两个人，哪怕是简化版本，至少也还差鼓手、主唱、管乐、弦乐。</a:t>
            </a: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154798" y="444584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所以，你还是想把</a:t>
            </a:r>
            <a:r>
              <a:rPr lang="en-US" altLang="zh-CN" dirty="0"/>
              <a:t>《</a:t>
            </a:r>
            <a:r>
              <a:rPr lang="zh-CN" altLang="en-US" dirty="0"/>
              <a:t>大石碎胸口</a:t>
            </a:r>
            <a:r>
              <a:rPr lang="en-US" altLang="zh-CN" dirty="0"/>
              <a:t>》</a:t>
            </a:r>
            <a:r>
              <a:rPr lang="zh-CN" altLang="en-US" dirty="0"/>
              <a:t>排出来上迎新晚会？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F187EA-30B9-B6FD-5BC0-7B71D69A041E}"/>
              </a:ext>
            </a:extLst>
          </p:cNvPr>
          <p:cNvSpPr txBox="1">
            <a:spLocks/>
          </p:cNvSpPr>
          <p:nvPr/>
        </p:nvSpPr>
        <p:spPr>
          <a:xfrm>
            <a:off x="5647066" y="2150828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10" name="双人脚步">
            <a:hlinkClick r:id="" action="ppaction://media"/>
            <a:extLst>
              <a:ext uri="{FF2B5EF4-FFF2-40B4-BE49-F238E27FC236}">
                <a16:creationId xmlns:a16="http://schemas.microsoft.com/office/drawing/2014/main" id="{72BBCC9E-F46A-E8D0-11F2-1A0C955118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78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6533573" y="5052414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260130" y="3276095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06310" y="2240217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475767" y="1567607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154798" y="444584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所以，你还是想把</a:t>
            </a:r>
            <a:r>
              <a:rPr lang="en-US" altLang="zh-CN" dirty="0"/>
              <a:t>《</a:t>
            </a:r>
            <a:r>
              <a:rPr lang="zh-CN" altLang="en-US" dirty="0"/>
              <a:t>大石碎胸口</a:t>
            </a:r>
            <a:r>
              <a:rPr lang="en-US" altLang="zh-CN" dirty="0"/>
              <a:t>》</a:t>
            </a:r>
            <a:r>
              <a:rPr lang="zh-CN" altLang="en-US" dirty="0"/>
              <a:t>排出来上迎新晚会？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F187EA-30B9-B6FD-5BC0-7B71D69A041E}"/>
              </a:ext>
            </a:extLst>
          </p:cNvPr>
          <p:cNvSpPr txBox="1">
            <a:spLocks/>
          </p:cNvSpPr>
          <p:nvPr/>
        </p:nvSpPr>
        <p:spPr>
          <a:xfrm>
            <a:off x="5689455" y="3071283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185375" y="527484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……</a:t>
            </a:r>
            <a:r>
              <a:rPr lang="zh-CN" altLang="en-US" dirty="0"/>
              <a:t>不知道。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28590BAA-F241-817F-C331-728267F89D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8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2">
            <a:extLst>
              <a:ext uri="{FF2B5EF4-FFF2-40B4-BE49-F238E27FC236}">
                <a16:creationId xmlns:a16="http://schemas.microsoft.com/office/drawing/2014/main" id="{D83F63C9-A3D0-CBB0-42F2-6725FF9445C3}"/>
              </a:ext>
            </a:extLst>
          </p:cNvPr>
          <p:cNvSpPr txBox="1">
            <a:spLocks/>
          </p:cNvSpPr>
          <p:nvPr/>
        </p:nvSpPr>
        <p:spPr>
          <a:xfrm>
            <a:off x="6533573" y="5052414"/>
            <a:ext cx="3497756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320405" y="4839388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66585" y="3803510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475767" y="1567607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215073" y="2007877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F187EA-30B9-B6FD-5BC0-7B71D69A041E}"/>
              </a:ext>
            </a:extLst>
          </p:cNvPr>
          <p:cNvSpPr txBox="1">
            <a:spLocks/>
          </p:cNvSpPr>
          <p:nvPr/>
        </p:nvSpPr>
        <p:spPr>
          <a:xfrm>
            <a:off x="5689455" y="3071283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185375" y="527484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……</a:t>
            </a:r>
            <a:r>
              <a:rPr lang="zh-CN" altLang="en-US" dirty="0"/>
              <a:t>不知道。</a:t>
            </a: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499688" y="715139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你慢慢犹豫吧。话说，这几个位置都不能换吗？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0BD3DD7A-0C1F-6265-1E08-9F38194D87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1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FD890BF-0EB7-B552-622E-B166F982692C}"/>
              </a:ext>
            </a:extLst>
          </p:cNvPr>
          <p:cNvSpPr txBox="1">
            <a:spLocks/>
          </p:cNvSpPr>
          <p:nvPr/>
        </p:nvSpPr>
        <p:spPr>
          <a:xfrm>
            <a:off x="1320405" y="4839388"/>
            <a:ext cx="3650984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66585" y="3803510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669547" y="3117848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215073" y="2007877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F187EA-30B9-B6FD-5BC0-7B71D69A041E}"/>
              </a:ext>
            </a:extLst>
          </p:cNvPr>
          <p:cNvSpPr txBox="1">
            <a:spLocks/>
          </p:cNvSpPr>
          <p:nvPr/>
        </p:nvSpPr>
        <p:spPr>
          <a:xfrm>
            <a:off x="5883235" y="4621524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379155" y="2077725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499688" y="715139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你慢慢犹豫吧。话说，这几个位置都不能换吗？</a:t>
            </a: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5951584" y="524560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除了弦乐可以用键盘代替，鼓手和主唱必须得要。管乐的小号更是灵魂，肯定没法换的。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195F8F51-28C2-0FFD-D6E1-ED69A73BA1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8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30251" y="5977483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669547" y="3117848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178739" y="4181850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1F187EA-30B9-B6FD-5BC0-7B71D69A041E}"/>
              </a:ext>
            </a:extLst>
          </p:cNvPr>
          <p:cNvSpPr txBox="1">
            <a:spLocks/>
          </p:cNvSpPr>
          <p:nvPr/>
        </p:nvSpPr>
        <p:spPr>
          <a:xfrm>
            <a:off x="5883235" y="4621524"/>
            <a:ext cx="3497756" cy="17681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379155" y="2077725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463354" y="2889112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5951584" y="524560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除了弦乐可以用键盘代替，鼓手和主唱必须得要。管乐的小号更是灵魂，肯定没法换的。</a:t>
            </a: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6CB42E7-811C-DA44-C233-DFD101820F62}"/>
              </a:ext>
            </a:extLst>
          </p:cNvPr>
          <p:cNvSpPr txBox="1">
            <a:spLocks/>
          </p:cNvSpPr>
          <p:nvPr/>
        </p:nvSpPr>
        <p:spPr>
          <a:xfrm>
            <a:off x="495046" y="453543"/>
            <a:ext cx="4865141" cy="22226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要说键盘我可能认识一个学长，之前在乐团弹钢琴的，是我们学校的顶尖水平。后来他手受了点伤，不能常弹琴了，就转了指挥。我可以帮你问问他愿不愿意来。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F65EA531-7F9A-3019-4475-A42645F39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9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4C6930B-3138-101B-97D2-03C99321B225}"/>
              </a:ext>
            </a:extLst>
          </p:cNvPr>
          <p:cNvSpPr txBox="1">
            <a:spLocks/>
          </p:cNvSpPr>
          <p:nvPr/>
        </p:nvSpPr>
        <p:spPr>
          <a:xfrm>
            <a:off x="1630251" y="5977483"/>
            <a:ext cx="2002845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596879" y="5269438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178739" y="4181850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306487" y="4229315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463354" y="2889112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5878916" y="2676150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6CB42E7-811C-DA44-C233-DFD101820F62}"/>
              </a:ext>
            </a:extLst>
          </p:cNvPr>
          <p:cNvSpPr txBox="1">
            <a:spLocks/>
          </p:cNvSpPr>
          <p:nvPr/>
        </p:nvSpPr>
        <p:spPr>
          <a:xfrm>
            <a:off x="495046" y="453543"/>
            <a:ext cx="4865141" cy="22226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要说键盘我可能认识一个学长，之前在乐团弹钢琴的，是我们学校的顶尖水平。后来他手受了点伤，不能常弹琴了，就转了指挥。我可以帮你问问他愿不愿意来。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311CD7-7BB0-A6E2-41CE-12EF0436C157}"/>
              </a:ext>
            </a:extLst>
          </p:cNvPr>
          <p:cNvSpPr txBox="1">
            <a:spLocks/>
          </p:cNvSpPr>
          <p:nvPr/>
        </p:nvSpPr>
        <p:spPr>
          <a:xfrm>
            <a:off x="6362222" y="709253"/>
            <a:ext cx="4865141" cy="17043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这歌键盘的要求肯定比古典曲子简单，要是他愿意，能省不少麻烦</a:t>
            </a:r>
            <a:r>
              <a:rPr lang="en-US" altLang="zh-CN" dirty="0"/>
              <a:t>——</a:t>
            </a:r>
            <a:r>
              <a:rPr lang="zh-CN" altLang="en-US" dirty="0"/>
              <a:t>不过你先别问，现在还差得太多了。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E22D0F70-A7B0-705B-CE23-A9863A1C71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0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要不是听说老师给分好，我也不会零基础来选这课</a:t>
            </a:r>
            <a:r>
              <a:rPr lang="en-US" altLang="zh-CN" dirty="0"/>
              <a:t>……</a:t>
            </a: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>
            <a:extLst>
              <a:ext uri="{FF2B5EF4-FFF2-40B4-BE49-F238E27FC236}">
                <a16:creationId xmlns:a16="http://schemas.microsoft.com/office/drawing/2014/main" id="{0CE2AE42-0B66-1EC9-41F3-5AF26963A7FE}"/>
              </a:ext>
            </a:extLst>
          </p:cNvPr>
          <p:cNvGrpSpPr/>
          <p:nvPr/>
        </p:nvGrpSpPr>
        <p:grpSpPr>
          <a:xfrm>
            <a:off x="5535789" y="2575455"/>
            <a:ext cx="378965" cy="1462320"/>
            <a:chOff x="5535789" y="2575455"/>
            <a:chExt cx="378965" cy="14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7" name="墨迹 6">
                  <a:extLst>
                    <a:ext uri="{FF2B5EF4-FFF2-40B4-BE49-F238E27FC236}">
                      <a16:creationId xmlns:a16="http://schemas.microsoft.com/office/drawing/2014/main" id="{183FE304-024D-7512-A9ED-13AFE31FFB91}"/>
                    </a:ext>
                  </a:extLst>
                </p14:cNvPr>
                <p14:cNvContentPartPr/>
                <p14:nvPr/>
              </p14:nvContentPartPr>
              <p14:xfrm>
                <a:off x="5535789" y="2662215"/>
                <a:ext cx="214200" cy="483120"/>
              </p14:xfrm>
            </p:contentPart>
          </mc:Choice>
          <mc:Fallback xmlns="">
            <p:pic>
              <p:nvPicPr>
                <p:cNvPr id="7" name="墨迹 6">
                  <a:extLst>
                    <a:ext uri="{FF2B5EF4-FFF2-40B4-BE49-F238E27FC236}">
                      <a16:creationId xmlns:a16="http://schemas.microsoft.com/office/drawing/2014/main" id="{183FE304-024D-7512-A9ED-13AFE31FFB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26774" y="2653208"/>
                  <a:ext cx="231870" cy="50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1200ADA2-4666-F259-1899-0DA9FAC9AE7C}"/>
                    </a:ext>
                  </a:extLst>
                </p14:cNvPr>
                <p14:cNvContentPartPr/>
                <p14:nvPr/>
              </p14:nvContentPartPr>
              <p14:xfrm>
                <a:off x="5585829" y="2668335"/>
                <a:ext cx="206280" cy="4626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1200ADA2-4666-F259-1899-0DA9FAC9AE7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6829" y="2659335"/>
                  <a:ext cx="223920" cy="480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A4F331EC-84D8-3A53-EE39-B01FE9042482}"/>
                </a:ext>
              </a:extLst>
            </p:cNvPr>
            <p:cNvGrpSpPr/>
            <p:nvPr/>
          </p:nvGrpSpPr>
          <p:grpSpPr>
            <a:xfrm>
              <a:off x="5678709" y="2575455"/>
              <a:ext cx="207720" cy="524880"/>
              <a:chOff x="5541860" y="2239553"/>
              <a:chExt cx="207720" cy="52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0" name="墨迹 9">
                    <a:extLst>
                      <a:ext uri="{FF2B5EF4-FFF2-40B4-BE49-F238E27FC236}">
                        <a16:creationId xmlns:a16="http://schemas.microsoft.com/office/drawing/2014/main" id="{F3ED63C0-31E6-8060-3C93-954D22197F5A}"/>
                      </a:ext>
                    </a:extLst>
                  </p14:cNvPr>
                  <p14:cNvContentPartPr/>
                  <p14:nvPr/>
                </p14:nvContentPartPr>
                <p14:xfrm>
                  <a:off x="5541860" y="2244593"/>
                  <a:ext cx="34920" cy="187920"/>
                </p14:xfrm>
              </p:contentPart>
            </mc:Choice>
            <mc:Fallback xmlns="">
              <p:pic>
                <p:nvPicPr>
                  <p:cNvPr id="10" name="墨迹 9">
                    <a:extLst>
                      <a:ext uri="{FF2B5EF4-FFF2-40B4-BE49-F238E27FC236}">
                        <a16:creationId xmlns:a16="http://schemas.microsoft.com/office/drawing/2014/main" id="{F3ED63C0-31E6-8060-3C93-954D22197F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533220" y="2235953"/>
                    <a:ext cx="5256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1" name="墨迹 10">
                    <a:extLst>
                      <a:ext uri="{FF2B5EF4-FFF2-40B4-BE49-F238E27FC236}">
                        <a16:creationId xmlns:a16="http://schemas.microsoft.com/office/drawing/2014/main" id="{48F40A41-041A-F117-EEEF-9BCB188E3C45}"/>
                      </a:ext>
                    </a:extLst>
                  </p14:cNvPr>
                  <p14:cNvContentPartPr/>
                  <p14:nvPr/>
                </p14:nvContentPartPr>
                <p14:xfrm>
                  <a:off x="5579300" y="2239553"/>
                  <a:ext cx="170280" cy="52488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48F40A41-041A-F117-EEEF-9BCB188E3C4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70660" y="2230553"/>
                    <a:ext cx="187920" cy="542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2817678F-C498-F51F-CC2C-71026A8FE789}"/>
                    </a:ext>
                  </a:extLst>
                </p14:cNvPr>
                <p14:cNvContentPartPr/>
                <p14:nvPr/>
              </p14:nvContentPartPr>
              <p14:xfrm>
                <a:off x="5766189" y="3097815"/>
                <a:ext cx="50760" cy="9399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2817678F-C498-F51F-CC2C-71026A8FE78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7189" y="3088815"/>
                  <a:ext cx="6840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62E81AE0-BD58-FB0E-99B3-F655029BB52F}"/>
                    </a:ext>
                  </a:extLst>
                </p14:cNvPr>
                <p14:cNvContentPartPr/>
                <p14:nvPr/>
              </p14:nvContentPartPr>
              <p14:xfrm>
                <a:off x="5757549" y="3109454"/>
                <a:ext cx="59400" cy="88056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62E81AE0-BD58-FB0E-99B3-F655029BB52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48549" y="3100454"/>
                  <a:ext cx="770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049AE6DD-CE16-678D-2301-668E8AE34C0C}"/>
                    </a:ext>
                  </a:extLst>
                </p14:cNvPr>
                <p14:cNvContentPartPr/>
                <p14:nvPr/>
              </p14:nvContentPartPr>
              <p14:xfrm>
                <a:off x="5794874" y="3257350"/>
                <a:ext cx="92160" cy="6840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049AE6DD-CE16-678D-2301-668E8AE34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5874" y="3248350"/>
                  <a:ext cx="10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8B0CF318-BB91-AE9B-1CA2-C0AD4EB3B03D}"/>
                    </a:ext>
                  </a:extLst>
                </p14:cNvPr>
                <p14:cNvContentPartPr/>
                <p14:nvPr/>
              </p14:nvContentPartPr>
              <p14:xfrm>
                <a:off x="5721794" y="3452830"/>
                <a:ext cx="82080" cy="1836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8B0CF318-BB91-AE9B-1CA2-C0AD4EB3B0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2794" y="3443650"/>
                  <a:ext cx="99720" cy="36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7012938B-85B8-0E47-4C8D-7EC91A4A71B2}"/>
                    </a:ext>
                  </a:extLst>
                </p14:cNvPr>
                <p14:cNvContentPartPr/>
                <p14:nvPr/>
              </p14:nvContentPartPr>
              <p14:xfrm>
                <a:off x="5825474" y="3653350"/>
                <a:ext cx="89280" cy="47160"/>
              </p14:xfrm>
            </p:contentPart>
          </mc:Choice>
          <mc:Fallback xmlns="">
            <p:pic>
              <p:nvPicPr>
                <p:cNvPr id="17" name="墨迹 16">
                  <a:extLst>
                    <a:ext uri="{FF2B5EF4-FFF2-40B4-BE49-F238E27FC236}">
                      <a16:creationId xmlns:a16="http://schemas.microsoft.com/office/drawing/2014/main" id="{7012938B-85B8-0E47-4C8D-7EC91A4A71B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6474" y="3644350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墨杰，画好了吗就在这聊天？</a:t>
            </a:r>
            <a:endParaRPr lang="en-US" altLang="zh-CN" b="1" dirty="0"/>
          </a:p>
          <a:p>
            <a:r>
              <a:rPr lang="zh-CN" altLang="en-US" b="1" dirty="0"/>
              <a:t>你看看这边这明暗，把花整得跟死了似的。</a:t>
            </a:r>
          </a:p>
        </p:txBody>
      </p:sp>
    </p:spTree>
    <p:extLst>
      <p:ext uri="{BB962C8B-B14F-4D97-AF65-F5344CB8AC3E}">
        <p14:creationId xmlns:p14="http://schemas.microsoft.com/office/powerpoint/2010/main" val="104131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B4F7C59-865B-4AF0-5CDC-AAF9DACB25CD}"/>
              </a:ext>
            </a:extLst>
          </p:cNvPr>
          <p:cNvSpPr txBox="1">
            <a:spLocks/>
          </p:cNvSpPr>
          <p:nvPr/>
        </p:nvSpPr>
        <p:spPr>
          <a:xfrm>
            <a:off x="6596879" y="5269438"/>
            <a:ext cx="4395828" cy="12906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015237" y="5269438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306487" y="4229315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299852" y="3976700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5878916" y="2676150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6CB42E7-811C-DA44-C233-DFD101820F62}"/>
              </a:ext>
            </a:extLst>
          </p:cNvPr>
          <p:cNvSpPr txBox="1">
            <a:spLocks/>
          </p:cNvSpPr>
          <p:nvPr/>
        </p:nvSpPr>
        <p:spPr>
          <a:xfrm>
            <a:off x="331544" y="1541131"/>
            <a:ext cx="4865141" cy="22226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311CD7-7BB0-A6E2-41CE-12EF0436C157}"/>
              </a:ext>
            </a:extLst>
          </p:cNvPr>
          <p:cNvSpPr txBox="1">
            <a:spLocks/>
          </p:cNvSpPr>
          <p:nvPr/>
        </p:nvSpPr>
        <p:spPr>
          <a:xfrm>
            <a:off x="6362222" y="709253"/>
            <a:ext cx="4865141" cy="17043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这歌键盘的要求肯定比古典曲子简单，要是他愿意，能省不少麻烦</a:t>
            </a:r>
            <a:r>
              <a:rPr lang="en-US" altLang="zh-CN" dirty="0"/>
              <a:t>——</a:t>
            </a:r>
            <a:r>
              <a:rPr lang="zh-CN" altLang="en-US" dirty="0"/>
              <a:t>不过你先别问，现在还差得太多了。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18719DA-61E8-A3FC-1F76-15C649FD1BF3}"/>
              </a:ext>
            </a:extLst>
          </p:cNvPr>
          <p:cNvSpPr txBox="1">
            <a:spLocks/>
          </p:cNvSpPr>
          <p:nvPr/>
        </p:nvSpPr>
        <p:spPr>
          <a:xfrm>
            <a:off x="2137638" y="406843"/>
            <a:ext cx="320127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那我把他账号推给你，你自己问。 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B8ADEE90-B548-481C-06FC-1B3EE5886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3738C0-7993-5C2D-C769-438F4C97C305}"/>
              </a:ext>
            </a:extLst>
          </p:cNvPr>
          <p:cNvSpPr txBox="1">
            <a:spLocks/>
          </p:cNvSpPr>
          <p:nvPr/>
        </p:nvSpPr>
        <p:spPr>
          <a:xfrm>
            <a:off x="1015237" y="5269438"/>
            <a:ext cx="3497756" cy="13721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439711" y="5682666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299852" y="3976700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6012140" y="4129501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6CB42E7-811C-DA44-C233-DFD101820F62}"/>
              </a:ext>
            </a:extLst>
          </p:cNvPr>
          <p:cNvSpPr txBox="1">
            <a:spLocks/>
          </p:cNvSpPr>
          <p:nvPr/>
        </p:nvSpPr>
        <p:spPr>
          <a:xfrm>
            <a:off x="331544" y="1541131"/>
            <a:ext cx="4865141" cy="22226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311CD7-7BB0-A6E2-41CE-12EF0436C157}"/>
              </a:ext>
            </a:extLst>
          </p:cNvPr>
          <p:cNvSpPr txBox="1">
            <a:spLocks/>
          </p:cNvSpPr>
          <p:nvPr/>
        </p:nvSpPr>
        <p:spPr>
          <a:xfrm>
            <a:off x="6495446" y="2162604"/>
            <a:ext cx="4865141" cy="17043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18719DA-61E8-A3FC-1F76-15C649FD1BF3}"/>
              </a:ext>
            </a:extLst>
          </p:cNvPr>
          <p:cNvSpPr txBox="1">
            <a:spLocks/>
          </p:cNvSpPr>
          <p:nvPr/>
        </p:nvSpPr>
        <p:spPr>
          <a:xfrm>
            <a:off x="2137638" y="406843"/>
            <a:ext cx="320127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那我把他账号推给你，你自己问。 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AFC4EE-9107-FE92-F0E1-C1868B8F9E8C}"/>
              </a:ext>
            </a:extLst>
          </p:cNvPr>
          <p:cNvSpPr txBox="1">
            <a:spLocks/>
          </p:cNvSpPr>
          <p:nvPr/>
        </p:nvSpPr>
        <p:spPr>
          <a:xfrm>
            <a:off x="6096001" y="1180300"/>
            <a:ext cx="1606760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他叫啥？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C62A239C-B04B-5E45-C786-AA7C3E39B6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76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207B78B-C4B8-C6C9-54F1-D3369F066419}"/>
              </a:ext>
            </a:extLst>
          </p:cNvPr>
          <p:cNvSpPr txBox="1">
            <a:spLocks/>
          </p:cNvSpPr>
          <p:nvPr/>
        </p:nvSpPr>
        <p:spPr>
          <a:xfrm>
            <a:off x="6439711" y="5682666"/>
            <a:ext cx="2116893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2BAEC563-E613-EC20-0BE3-A4B2D20E4EDA}"/>
              </a:ext>
            </a:extLst>
          </p:cNvPr>
          <p:cNvSpPr txBox="1">
            <a:spLocks/>
          </p:cNvSpPr>
          <p:nvPr/>
        </p:nvSpPr>
        <p:spPr>
          <a:xfrm>
            <a:off x="1408854" y="5114185"/>
            <a:ext cx="388982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11BFC47-5A9D-9178-8CC5-18A735DF26E5}"/>
              </a:ext>
            </a:extLst>
          </p:cNvPr>
          <p:cNvSpPr txBox="1">
            <a:spLocks/>
          </p:cNvSpPr>
          <p:nvPr/>
        </p:nvSpPr>
        <p:spPr>
          <a:xfrm>
            <a:off x="6012140" y="4129501"/>
            <a:ext cx="5239219" cy="129065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56CB42E7-811C-DA44-C233-DFD101820F62}"/>
              </a:ext>
            </a:extLst>
          </p:cNvPr>
          <p:cNvSpPr txBox="1">
            <a:spLocks/>
          </p:cNvSpPr>
          <p:nvPr/>
        </p:nvSpPr>
        <p:spPr>
          <a:xfrm>
            <a:off x="440546" y="2678616"/>
            <a:ext cx="4865141" cy="222260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311CD7-7BB0-A6E2-41CE-12EF0436C157}"/>
              </a:ext>
            </a:extLst>
          </p:cNvPr>
          <p:cNvSpPr txBox="1">
            <a:spLocks/>
          </p:cNvSpPr>
          <p:nvPr/>
        </p:nvSpPr>
        <p:spPr>
          <a:xfrm>
            <a:off x="6495446" y="2162604"/>
            <a:ext cx="4865141" cy="17043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18719DA-61E8-A3FC-1F76-15C649FD1BF3}"/>
              </a:ext>
            </a:extLst>
          </p:cNvPr>
          <p:cNvSpPr txBox="1">
            <a:spLocks/>
          </p:cNvSpPr>
          <p:nvPr/>
        </p:nvSpPr>
        <p:spPr>
          <a:xfrm>
            <a:off x="2246640" y="1544328"/>
            <a:ext cx="3201272" cy="9213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AFC4EE-9107-FE92-F0E1-C1868B8F9E8C}"/>
              </a:ext>
            </a:extLst>
          </p:cNvPr>
          <p:cNvSpPr txBox="1">
            <a:spLocks/>
          </p:cNvSpPr>
          <p:nvPr/>
        </p:nvSpPr>
        <p:spPr>
          <a:xfrm>
            <a:off x="6096001" y="1180300"/>
            <a:ext cx="1606760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他叫啥？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E8DC59DE-AEFA-6933-CD37-F47E7B84FA1D}"/>
              </a:ext>
            </a:extLst>
          </p:cNvPr>
          <p:cNvSpPr txBox="1">
            <a:spLocks/>
          </p:cNvSpPr>
          <p:nvPr/>
        </p:nvSpPr>
        <p:spPr>
          <a:xfrm>
            <a:off x="2463633" y="665205"/>
            <a:ext cx="1606760" cy="51509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笪王越。</a:t>
            </a:r>
            <a:endParaRPr lang="en-US" altLang="zh-CN" dirty="0"/>
          </a:p>
        </p:txBody>
      </p:sp>
      <p:pic>
        <p:nvPicPr>
          <p:cNvPr id="11" name="双人脚步">
            <a:hlinkClick r:id="" action="ppaction://media"/>
            <a:extLst>
              <a:ext uri="{FF2B5EF4-FFF2-40B4-BE49-F238E27FC236}">
                <a16:creationId xmlns:a16="http://schemas.microsoft.com/office/drawing/2014/main" id="{AFD685D6-056E-AEE2-08B9-9B34E67C5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6B59E605-448F-0693-2F8E-DD6B01DCA620}"/>
              </a:ext>
            </a:extLst>
          </p:cNvPr>
          <p:cNvSpPr txBox="1">
            <a:spLocks/>
          </p:cNvSpPr>
          <p:nvPr/>
        </p:nvSpPr>
        <p:spPr>
          <a:xfrm>
            <a:off x="6576773" y="408107"/>
            <a:ext cx="3221235" cy="57290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还有个奇怪的事。</a:t>
            </a:r>
            <a:endParaRPr lang="en-US" altLang="zh-CN" dirty="0"/>
          </a:p>
        </p:txBody>
      </p:sp>
      <p:sp>
        <p:nvSpPr>
          <p:cNvPr id="26" name="内容占位符 2">
            <a:extLst>
              <a:ext uri="{FF2B5EF4-FFF2-40B4-BE49-F238E27FC236}">
                <a16:creationId xmlns:a16="http://schemas.microsoft.com/office/drawing/2014/main" id="{12DA7BA0-5BB8-75FF-0A54-97337D1281FC}"/>
              </a:ext>
            </a:extLst>
          </p:cNvPr>
          <p:cNvSpPr txBox="1">
            <a:spLocks/>
          </p:cNvSpPr>
          <p:nvPr/>
        </p:nvSpPr>
        <p:spPr>
          <a:xfrm>
            <a:off x="2332786" y="609782"/>
            <a:ext cx="846419" cy="4497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嗯？</a:t>
            </a:r>
            <a:endParaRPr lang="en-US" altLang="zh-CN" dirty="0"/>
          </a:p>
        </p:txBody>
      </p:sp>
      <p:sp>
        <p:nvSpPr>
          <p:cNvPr id="27" name="内容占位符 2">
            <a:extLst>
              <a:ext uri="{FF2B5EF4-FFF2-40B4-BE49-F238E27FC236}">
                <a16:creationId xmlns:a16="http://schemas.microsoft.com/office/drawing/2014/main" id="{2157116E-8C7D-A7EA-11A5-AFC26A3EEE1F}"/>
              </a:ext>
            </a:extLst>
          </p:cNvPr>
          <p:cNvSpPr txBox="1">
            <a:spLocks/>
          </p:cNvSpPr>
          <p:nvPr/>
        </p:nvSpPr>
        <p:spPr>
          <a:xfrm>
            <a:off x="7365013" y="1182686"/>
            <a:ext cx="3468507" cy="92917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今天看，真的感觉那个花又开了一点。</a:t>
            </a:r>
            <a:endParaRPr lang="en-US" altLang="zh-CN" dirty="0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8" name="矩形 27">
            <a:extLst>
              <a:ext uri="{FF2B5EF4-FFF2-40B4-BE49-F238E27FC236}">
                <a16:creationId xmlns:a16="http://schemas.microsoft.com/office/drawing/2014/main" id="{37338D6A-2AC5-65F6-8A24-F0A0CBD43F1F}"/>
              </a:ext>
            </a:extLst>
          </p:cNvPr>
          <p:cNvSpPr/>
          <p:nvPr/>
        </p:nvSpPr>
        <p:spPr>
          <a:xfrm>
            <a:off x="5690532" y="2272510"/>
            <a:ext cx="1051249" cy="1943843"/>
          </a:xfrm>
          <a:prstGeom prst="rect">
            <a:avLst/>
          </a:prstGeom>
          <a:solidFill>
            <a:srgbClr val="FFFFFF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7" name="内容占位符 2">
            <a:extLst>
              <a:ext uri="{FF2B5EF4-FFF2-40B4-BE49-F238E27FC236}">
                <a16:creationId xmlns:a16="http://schemas.microsoft.com/office/drawing/2014/main" id="{703560E9-1F97-B8D6-07B9-CB787B037C1C}"/>
              </a:ext>
            </a:extLst>
          </p:cNvPr>
          <p:cNvSpPr txBox="1">
            <a:spLocks/>
          </p:cNvSpPr>
          <p:nvPr/>
        </p:nvSpPr>
        <p:spPr>
          <a:xfrm>
            <a:off x="1616912" y="1607598"/>
            <a:ext cx="3124585" cy="5042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还是你上次说的画？ </a:t>
            </a:r>
            <a:endParaRPr lang="en-US" altLang="zh-CN" dirty="0"/>
          </a:p>
        </p:txBody>
      </p:sp>
      <p:sp>
        <p:nvSpPr>
          <p:cNvPr id="68" name="内容占位符 2">
            <a:extLst>
              <a:ext uri="{FF2B5EF4-FFF2-40B4-BE49-F238E27FC236}">
                <a16:creationId xmlns:a16="http://schemas.microsoft.com/office/drawing/2014/main" id="{2BE30AB9-E509-15CA-377D-13F7DD632280}"/>
              </a:ext>
            </a:extLst>
          </p:cNvPr>
          <p:cNvSpPr txBox="1">
            <a:spLocks/>
          </p:cNvSpPr>
          <p:nvPr/>
        </p:nvSpPr>
        <p:spPr>
          <a:xfrm>
            <a:off x="7643925" y="2511665"/>
            <a:ext cx="3468507" cy="13287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确实，上次我也怀疑是自己眼花了，但现在看来好像不是。 </a:t>
            </a:r>
            <a:endParaRPr lang="en-US" altLang="zh-CN" dirty="0"/>
          </a:p>
        </p:txBody>
      </p:sp>
      <p:sp>
        <p:nvSpPr>
          <p:cNvPr id="69" name="内容占位符 2">
            <a:extLst>
              <a:ext uri="{FF2B5EF4-FFF2-40B4-BE49-F238E27FC236}">
                <a16:creationId xmlns:a16="http://schemas.microsoft.com/office/drawing/2014/main" id="{9518A76A-893E-1F34-1EAE-928563551CA2}"/>
              </a:ext>
            </a:extLst>
          </p:cNvPr>
          <p:cNvSpPr txBox="1">
            <a:spLocks/>
          </p:cNvSpPr>
          <p:nvPr/>
        </p:nvSpPr>
        <p:spPr>
          <a:xfrm>
            <a:off x="1090295" y="2764407"/>
            <a:ext cx="3342244" cy="132918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明天再过去看看，往好处想，说不定是有鬼盯上你了呢。 </a:t>
            </a:r>
            <a:endParaRPr lang="en-US" altLang="zh-CN" dirty="0"/>
          </a:p>
        </p:txBody>
      </p:sp>
      <p:sp>
        <p:nvSpPr>
          <p:cNvPr id="70" name="内容占位符 2">
            <a:extLst>
              <a:ext uri="{FF2B5EF4-FFF2-40B4-BE49-F238E27FC236}">
                <a16:creationId xmlns:a16="http://schemas.microsoft.com/office/drawing/2014/main" id="{7EC2CDF7-7435-96AC-5514-00132B68209D}"/>
              </a:ext>
            </a:extLst>
          </p:cNvPr>
          <p:cNvSpPr txBox="1">
            <a:spLocks/>
          </p:cNvSpPr>
          <p:nvPr/>
        </p:nvSpPr>
        <p:spPr>
          <a:xfrm>
            <a:off x="7643925" y="4448064"/>
            <a:ext cx="2661647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你管这叫好处？</a:t>
            </a:r>
            <a:endParaRPr lang="en-US" altLang="zh-CN" dirty="0"/>
          </a:p>
        </p:txBody>
      </p:sp>
      <p:sp>
        <p:nvSpPr>
          <p:cNvPr id="71" name="内容占位符 2">
            <a:extLst>
              <a:ext uri="{FF2B5EF4-FFF2-40B4-BE49-F238E27FC236}">
                <a16:creationId xmlns:a16="http://schemas.microsoft.com/office/drawing/2014/main" id="{8A346282-0A99-38F2-C555-9CD9D376CF62}"/>
              </a:ext>
            </a:extLst>
          </p:cNvPr>
          <p:cNvSpPr txBox="1">
            <a:spLocks/>
          </p:cNvSpPr>
          <p:nvPr/>
        </p:nvSpPr>
        <p:spPr>
          <a:xfrm>
            <a:off x="2230097" y="4448064"/>
            <a:ext cx="2661647" cy="89256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哎呀，也不一定是坏事嘛。 </a:t>
            </a:r>
            <a:endParaRPr lang="en-US" altLang="zh-CN" dirty="0"/>
          </a:p>
        </p:txBody>
      </p:sp>
      <p:sp>
        <p:nvSpPr>
          <p:cNvPr id="72" name="内容占位符 2">
            <a:extLst>
              <a:ext uri="{FF2B5EF4-FFF2-40B4-BE49-F238E27FC236}">
                <a16:creationId xmlns:a16="http://schemas.microsoft.com/office/drawing/2014/main" id="{C4B42063-A92C-77C1-3405-BCCE2E34B63A}"/>
              </a:ext>
            </a:extLst>
          </p:cNvPr>
          <p:cNvSpPr txBox="1">
            <a:spLocks/>
          </p:cNvSpPr>
          <p:nvPr/>
        </p:nvSpPr>
        <p:spPr>
          <a:xfrm>
            <a:off x="6845853" y="5408524"/>
            <a:ext cx="4257789" cy="949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不愧是你。我看你的三洲立交桥也画出雏形了？ </a:t>
            </a:r>
            <a:endParaRPr lang="en-US" altLang="zh-CN" dirty="0"/>
          </a:p>
        </p:txBody>
      </p:sp>
      <p:pic>
        <p:nvPicPr>
          <p:cNvPr id="4" name="双人脚步">
            <a:hlinkClick r:id="" action="ppaction://media"/>
            <a:extLst>
              <a:ext uri="{FF2B5EF4-FFF2-40B4-BE49-F238E27FC236}">
                <a16:creationId xmlns:a16="http://schemas.microsoft.com/office/drawing/2014/main" id="{50BF5A4E-B4E6-94C0-2B4D-A58D54CA8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7D6443-8E2B-A6C0-5FBA-FA5A4E8F25A5}"/>
              </a:ext>
            </a:extLst>
          </p:cNvPr>
          <p:cNvSpPr txBox="1">
            <a:spLocks/>
          </p:cNvSpPr>
          <p:nvPr/>
        </p:nvSpPr>
        <p:spPr>
          <a:xfrm>
            <a:off x="6845853" y="5408524"/>
            <a:ext cx="4257789" cy="949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不愧是你。我看你的三洲立交桥也画出雏形了？ </a:t>
            </a: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C5612A4-FBB8-13A6-C54F-B28D70293029}"/>
              </a:ext>
            </a:extLst>
          </p:cNvPr>
          <p:cNvSpPr txBox="1">
            <a:spLocks/>
          </p:cNvSpPr>
          <p:nvPr/>
        </p:nvSpPr>
        <p:spPr>
          <a:xfrm>
            <a:off x="428172" y="4448064"/>
            <a:ext cx="4838889" cy="21361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对，受你和老师的启发，上半部分用亮色勾勒阳光和梭舱通路，下半部分用暗色刻画桥洞里的场景，立交桥正好作为画面的分割。 </a:t>
            </a:r>
            <a:endParaRPr lang="en-US" altLang="zh-CN" dirty="0"/>
          </a:p>
        </p:txBody>
      </p:sp>
      <p:pic>
        <p:nvPicPr>
          <p:cNvPr id="9" name="双人脚步">
            <a:hlinkClick r:id="" action="ppaction://media"/>
            <a:extLst>
              <a:ext uri="{FF2B5EF4-FFF2-40B4-BE49-F238E27FC236}">
                <a16:creationId xmlns:a16="http://schemas.microsoft.com/office/drawing/2014/main" id="{03E15CCB-4949-4AF4-5262-6B797B8A04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7D6443-8E2B-A6C0-5FBA-FA5A4E8F25A5}"/>
              </a:ext>
            </a:extLst>
          </p:cNvPr>
          <p:cNvSpPr txBox="1">
            <a:spLocks/>
          </p:cNvSpPr>
          <p:nvPr/>
        </p:nvSpPr>
        <p:spPr>
          <a:xfrm>
            <a:off x="6743749" y="4448064"/>
            <a:ext cx="4257789" cy="949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C5612A4-FBB8-13A6-C54F-B28D70293029}"/>
              </a:ext>
            </a:extLst>
          </p:cNvPr>
          <p:cNvSpPr txBox="1">
            <a:spLocks/>
          </p:cNvSpPr>
          <p:nvPr/>
        </p:nvSpPr>
        <p:spPr>
          <a:xfrm>
            <a:off x="428172" y="4448064"/>
            <a:ext cx="4838889" cy="21361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对，受你和老师的启发，上半部分用亮色勾勒阳光和梭舱通路，下半部分用暗色刻画桥洞里的场景，立交桥正好作为画面的分割。 </a:t>
            </a: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A1F1FA-0CEF-8140-E4E6-204AE895EC9E}"/>
              </a:ext>
            </a:extLst>
          </p:cNvPr>
          <p:cNvSpPr txBox="1">
            <a:spLocks/>
          </p:cNvSpPr>
          <p:nvPr/>
        </p:nvSpPr>
        <p:spPr>
          <a:xfrm>
            <a:off x="6533079" y="5722804"/>
            <a:ext cx="155863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挺好的。</a:t>
            </a:r>
            <a:endParaRPr lang="en-US" altLang="zh-CN" dirty="0"/>
          </a:p>
        </p:txBody>
      </p:sp>
      <p:pic>
        <p:nvPicPr>
          <p:cNvPr id="10" name="双人脚步">
            <a:hlinkClick r:id="" action="ppaction://media"/>
            <a:extLst>
              <a:ext uri="{FF2B5EF4-FFF2-40B4-BE49-F238E27FC236}">
                <a16:creationId xmlns:a16="http://schemas.microsoft.com/office/drawing/2014/main" id="{6B136397-C6F6-FDD1-AC77-74D79A5BEA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58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7D6443-8E2B-A6C0-5FBA-FA5A4E8F25A5}"/>
              </a:ext>
            </a:extLst>
          </p:cNvPr>
          <p:cNvSpPr txBox="1">
            <a:spLocks/>
          </p:cNvSpPr>
          <p:nvPr/>
        </p:nvSpPr>
        <p:spPr>
          <a:xfrm>
            <a:off x="6743749" y="4448064"/>
            <a:ext cx="4257789" cy="949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C5612A4-FBB8-13A6-C54F-B28D70293029}"/>
              </a:ext>
            </a:extLst>
          </p:cNvPr>
          <p:cNvSpPr txBox="1">
            <a:spLocks/>
          </p:cNvSpPr>
          <p:nvPr/>
        </p:nvSpPr>
        <p:spPr>
          <a:xfrm>
            <a:off x="383736" y="3261492"/>
            <a:ext cx="4838889" cy="21361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A1F1FA-0CEF-8140-E4E6-204AE895EC9E}"/>
              </a:ext>
            </a:extLst>
          </p:cNvPr>
          <p:cNvSpPr txBox="1">
            <a:spLocks/>
          </p:cNvSpPr>
          <p:nvPr/>
        </p:nvSpPr>
        <p:spPr>
          <a:xfrm>
            <a:off x="6533079" y="5722804"/>
            <a:ext cx="155863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挺好的。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AF90234-F398-B326-46E9-6FED0CFF66A5}"/>
              </a:ext>
            </a:extLst>
          </p:cNvPr>
          <p:cNvSpPr txBox="1">
            <a:spLocks/>
          </p:cNvSpPr>
          <p:nvPr/>
        </p:nvSpPr>
        <p:spPr>
          <a:xfrm>
            <a:off x="2360222" y="5704535"/>
            <a:ext cx="260114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你不回寝室吗？</a:t>
            </a:r>
            <a:endParaRPr lang="en-US" altLang="zh-CN" dirty="0"/>
          </a:p>
        </p:txBody>
      </p:sp>
      <p:pic>
        <p:nvPicPr>
          <p:cNvPr id="9" name="双人脚步">
            <a:hlinkClick r:id="" action="ppaction://media"/>
            <a:extLst>
              <a:ext uri="{FF2B5EF4-FFF2-40B4-BE49-F238E27FC236}">
                <a16:creationId xmlns:a16="http://schemas.microsoft.com/office/drawing/2014/main" id="{5C015361-A45F-9EC9-C818-2720CFB375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70" name="内容占位符 2">
            <a:extLst>
              <a:ext uri="{FF2B5EF4-FFF2-40B4-BE49-F238E27FC236}">
                <a16:creationId xmlns:a16="http://schemas.microsoft.com/office/drawing/2014/main" id="{7EC2CDF7-7435-96AC-5514-00132B68209D}"/>
              </a:ext>
            </a:extLst>
          </p:cNvPr>
          <p:cNvSpPr txBox="1">
            <a:spLocks/>
          </p:cNvSpPr>
          <p:nvPr/>
        </p:nvSpPr>
        <p:spPr>
          <a:xfrm>
            <a:off x="7541821" y="3487604"/>
            <a:ext cx="2661647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7D6443-8E2B-A6C0-5FBA-FA5A4E8F25A5}"/>
              </a:ext>
            </a:extLst>
          </p:cNvPr>
          <p:cNvSpPr txBox="1">
            <a:spLocks/>
          </p:cNvSpPr>
          <p:nvPr/>
        </p:nvSpPr>
        <p:spPr>
          <a:xfrm>
            <a:off x="6743749" y="4448064"/>
            <a:ext cx="4257789" cy="94954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AC5612A4-FBB8-13A6-C54F-B28D70293029}"/>
              </a:ext>
            </a:extLst>
          </p:cNvPr>
          <p:cNvSpPr txBox="1">
            <a:spLocks/>
          </p:cNvSpPr>
          <p:nvPr/>
        </p:nvSpPr>
        <p:spPr>
          <a:xfrm>
            <a:off x="383736" y="3261492"/>
            <a:ext cx="4838889" cy="21361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A1F1FA-0CEF-8140-E4E6-204AE895EC9E}"/>
              </a:ext>
            </a:extLst>
          </p:cNvPr>
          <p:cNvSpPr txBox="1">
            <a:spLocks/>
          </p:cNvSpPr>
          <p:nvPr/>
        </p:nvSpPr>
        <p:spPr>
          <a:xfrm>
            <a:off x="6533079" y="5722804"/>
            <a:ext cx="541943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你先回去吧，我在外面散会儿步。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AF90234-F398-B326-46E9-6FED0CFF66A5}"/>
              </a:ext>
            </a:extLst>
          </p:cNvPr>
          <p:cNvSpPr txBox="1">
            <a:spLocks/>
          </p:cNvSpPr>
          <p:nvPr/>
        </p:nvSpPr>
        <p:spPr>
          <a:xfrm>
            <a:off x="2360222" y="5704535"/>
            <a:ext cx="260114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你不回寝室吗？</a:t>
            </a:r>
            <a:endParaRPr lang="en-US" altLang="zh-CN" dirty="0"/>
          </a:p>
        </p:txBody>
      </p:sp>
      <p:pic>
        <p:nvPicPr>
          <p:cNvPr id="8" name="双人脚步">
            <a:hlinkClick r:id="" action="ppaction://media"/>
            <a:extLst>
              <a:ext uri="{FF2B5EF4-FFF2-40B4-BE49-F238E27FC236}">
                <a16:creationId xmlns:a16="http://schemas.microsoft.com/office/drawing/2014/main" id="{A4C7141A-9D52-CA02-2227-9E93FF3005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582400" y="62792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1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A1F1FA-0CEF-8140-E4E6-204AE895EC9E}"/>
              </a:ext>
            </a:extLst>
          </p:cNvPr>
          <p:cNvSpPr txBox="1">
            <a:spLocks/>
          </p:cNvSpPr>
          <p:nvPr/>
        </p:nvSpPr>
        <p:spPr>
          <a:xfrm>
            <a:off x="6533079" y="5722804"/>
            <a:ext cx="5419436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你先回去吧，我在外面散会儿步。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1AF90234-F398-B326-46E9-6FED0CFF66A5}"/>
              </a:ext>
            </a:extLst>
          </p:cNvPr>
          <p:cNvSpPr txBox="1">
            <a:spLocks/>
          </p:cNvSpPr>
          <p:nvPr/>
        </p:nvSpPr>
        <p:spPr>
          <a:xfrm>
            <a:off x="2039257" y="5704535"/>
            <a:ext cx="2922111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正经人谁散步啊。</a:t>
            </a:r>
            <a:endParaRPr lang="en-US" altLang="zh-CN" dirty="0"/>
          </a:p>
        </p:txBody>
      </p:sp>
      <p:pic>
        <p:nvPicPr>
          <p:cNvPr id="6" name="连续三声滴滴滴音乐音效(00_02) - 菜鸟图库_01">
            <a:hlinkClick r:id="" action="ppaction://media"/>
            <a:extLst>
              <a:ext uri="{FF2B5EF4-FFF2-40B4-BE49-F238E27FC236}">
                <a16:creationId xmlns:a16="http://schemas.microsoft.com/office/drawing/2014/main" id="{1832ACDE-F147-6EF4-5758-8F7C087F7E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1191103" y="49035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6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组合 65">
            <a:extLst>
              <a:ext uri="{FF2B5EF4-FFF2-40B4-BE49-F238E27FC236}">
                <a16:creationId xmlns:a16="http://schemas.microsoft.com/office/drawing/2014/main" id="{AD043E47-92A0-BB4F-9445-7CF92C0888C2}"/>
              </a:ext>
            </a:extLst>
          </p:cNvPr>
          <p:cNvGrpSpPr/>
          <p:nvPr/>
        </p:nvGrpSpPr>
        <p:grpSpPr>
          <a:xfrm>
            <a:off x="5820420" y="2521007"/>
            <a:ext cx="551160" cy="1435450"/>
            <a:chOff x="5930663" y="2390378"/>
            <a:chExt cx="551160" cy="14354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22966260-3D1A-106D-EEAA-0611C62A21F4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A4A1F1FA-0CEF-8140-E4E6-204AE895EC9E}"/>
              </a:ext>
            </a:extLst>
          </p:cNvPr>
          <p:cNvSpPr txBox="1">
            <a:spLocks/>
          </p:cNvSpPr>
          <p:nvPr/>
        </p:nvSpPr>
        <p:spPr>
          <a:xfrm>
            <a:off x="752164" y="265433"/>
            <a:ext cx="4502007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那花，有什么好开的呢</a:t>
            </a:r>
            <a:r>
              <a:rPr lang="en-US" altLang="zh-CN" dirty="0"/>
              <a:t>……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829B27-55C5-20B9-C956-0F79046EF894}"/>
              </a:ext>
            </a:extLst>
          </p:cNvPr>
          <p:cNvSpPr txBox="1">
            <a:spLocks/>
          </p:cNvSpPr>
          <p:nvPr/>
        </p:nvSpPr>
        <p:spPr>
          <a:xfrm>
            <a:off x="1296641" y="990410"/>
            <a:ext cx="5285587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停在画上，能一直漂漂亮亮的，</a:t>
            </a: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49B7FFE-C365-024E-6D2D-320726498451}"/>
              </a:ext>
            </a:extLst>
          </p:cNvPr>
          <p:cNvSpPr txBox="1">
            <a:spLocks/>
          </p:cNvSpPr>
          <p:nvPr/>
        </p:nvSpPr>
        <p:spPr>
          <a:xfrm>
            <a:off x="1913496" y="1740966"/>
            <a:ext cx="7622389" cy="57290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开完了就得枯，就得死，那可就什么都没了</a:t>
            </a:r>
            <a:r>
              <a:rPr lang="en-US" altLang="zh-CN" dirty="0"/>
              <a:t>……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C9DE5DEE-47D8-7911-3013-D44BD7443D00}"/>
              </a:ext>
            </a:extLst>
          </p:cNvPr>
          <p:cNvSpPr txBox="1">
            <a:spLocks/>
          </p:cNvSpPr>
          <p:nvPr/>
        </p:nvSpPr>
        <p:spPr>
          <a:xfrm>
            <a:off x="8546908" y="4544131"/>
            <a:ext cx="1797143" cy="50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第四幕 完</a:t>
            </a:r>
          </a:p>
        </p:txBody>
      </p:sp>
    </p:spTree>
    <p:extLst>
      <p:ext uri="{BB962C8B-B14F-4D97-AF65-F5344CB8AC3E}">
        <p14:creationId xmlns:p14="http://schemas.microsoft.com/office/powerpoint/2010/main" val="40901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我觉得还挺有意思的。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14:cNvPr>
              <p14:cNvContentPartPr/>
              <p14:nvPr/>
            </p14:nvContentPartPr>
            <p14:xfrm>
              <a:off x="5535789" y="2662215"/>
              <a:ext cx="214200" cy="48312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7149" y="2653575"/>
                <a:ext cx="231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14:cNvPr>
              <p14:cNvContentPartPr/>
              <p14:nvPr/>
            </p14:nvContentPartPr>
            <p14:xfrm>
              <a:off x="5585829" y="2668335"/>
              <a:ext cx="206280" cy="46260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7189" y="2659695"/>
                <a:ext cx="223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A4F331EC-84D8-3A53-EE39-B01FE9042482}"/>
              </a:ext>
            </a:extLst>
          </p:cNvPr>
          <p:cNvGrpSpPr/>
          <p:nvPr/>
        </p:nvGrpSpPr>
        <p:grpSpPr>
          <a:xfrm>
            <a:off x="5678709" y="2575455"/>
            <a:ext cx="207720" cy="524880"/>
            <a:chOff x="5541860" y="2239553"/>
            <a:chExt cx="2077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14:cNvPr>
                <p14:cNvContentPartPr/>
                <p14:nvPr/>
              </p14:nvContentPartPr>
              <p14:xfrm>
                <a:off x="5541860" y="2244593"/>
                <a:ext cx="34920" cy="18792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3220" y="2235953"/>
                  <a:ext cx="5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14:cNvPr>
                <p14:cNvContentPartPr/>
                <p14:nvPr/>
              </p14:nvContentPartPr>
              <p14:xfrm>
                <a:off x="5579300" y="2239553"/>
                <a:ext cx="170280" cy="52488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0660" y="2230553"/>
                  <a:ext cx="18792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14:cNvPr>
              <p14:cNvContentPartPr/>
              <p14:nvPr/>
            </p14:nvContentPartPr>
            <p14:xfrm>
              <a:off x="5766189" y="3097815"/>
              <a:ext cx="50760" cy="9399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7189" y="3088815"/>
                <a:ext cx="684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14:cNvPr>
              <p14:cNvContentPartPr/>
              <p14:nvPr/>
            </p14:nvContentPartPr>
            <p14:xfrm>
              <a:off x="5757549" y="3109454"/>
              <a:ext cx="59400" cy="8805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8549" y="3100814"/>
                <a:ext cx="7704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14:cNvPr>
              <p14:cNvContentPartPr/>
              <p14:nvPr/>
            </p14:nvContentPartPr>
            <p14:xfrm>
              <a:off x="5794874" y="3257350"/>
              <a:ext cx="92160" cy="6840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6234" y="3248710"/>
                <a:ext cx="109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14:cNvPr>
              <p14:cNvContentPartPr/>
              <p14:nvPr/>
            </p14:nvContentPartPr>
            <p14:xfrm>
              <a:off x="5721794" y="3452830"/>
              <a:ext cx="82080" cy="18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2794" y="3444190"/>
                <a:ext cx="9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14:cNvPr>
              <p14:cNvContentPartPr/>
              <p14:nvPr/>
            </p14:nvContentPartPr>
            <p14:xfrm>
              <a:off x="5825474" y="3653350"/>
              <a:ext cx="89280" cy="471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6834" y="3644350"/>
                <a:ext cx="106920" cy="648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墨杰，画好了吗就在这聊天？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你看看这边这明暗，把花整得跟死了似的。</a:t>
            </a:r>
          </a:p>
        </p:txBody>
      </p:sp>
    </p:spTree>
    <p:extLst>
      <p:ext uri="{BB962C8B-B14F-4D97-AF65-F5344CB8AC3E}">
        <p14:creationId xmlns:p14="http://schemas.microsoft.com/office/powerpoint/2010/main" val="30138693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第五幕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66631C9F-35B2-4916-C6C9-A7A6C5544597}"/>
              </a:ext>
            </a:extLst>
          </p:cNvPr>
          <p:cNvGrpSpPr/>
          <p:nvPr/>
        </p:nvGrpSpPr>
        <p:grpSpPr>
          <a:xfrm>
            <a:off x="3686120" y="1186315"/>
            <a:ext cx="6726600" cy="5084640"/>
            <a:chOff x="3686120" y="1186315"/>
            <a:chExt cx="6726600" cy="508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80A30AA4-AD85-9361-4384-EE039F34C81E}"/>
                    </a:ext>
                  </a:extLst>
                </p14:cNvPr>
                <p14:cNvContentPartPr/>
                <p14:nvPr/>
              </p14:nvContentPartPr>
              <p14:xfrm>
                <a:off x="6878960" y="4463035"/>
                <a:ext cx="356760" cy="153360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80A30AA4-AD85-9361-4384-EE039F34C8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60942" y="4445035"/>
                  <a:ext cx="392436" cy="15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0BFE9647-88AF-5BEF-4F41-B94FA38839D1}"/>
                    </a:ext>
                  </a:extLst>
                </p14:cNvPr>
                <p14:cNvContentPartPr/>
                <p14:nvPr/>
              </p14:nvContentPartPr>
              <p14:xfrm>
                <a:off x="6606080" y="4411915"/>
                <a:ext cx="643680" cy="1859040"/>
              </p14:xfrm>
            </p:contentPart>
          </mc:Choice>
          <mc:Fallback xmlns="">
            <p:pic>
              <p:nvPicPr>
                <p:cNvPr id="34" name="墨迹 33">
                  <a:extLst>
                    <a:ext uri="{FF2B5EF4-FFF2-40B4-BE49-F238E27FC236}">
                      <a16:creationId xmlns:a16="http://schemas.microsoft.com/office/drawing/2014/main" id="{0BFE9647-88AF-5BEF-4F41-B94FA38839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88080" y="4393915"/>
                  <a:ext cx="679320" cy="18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6B55A15A-94B1-60C8-C5C1-0332F104ED35}"/>
                    </a:ext>
                  </a:extLst>
                </p14:cNvPr>
                <p14:cNvContentPartPr/>
                <p14:nvPr/>
              </p14:nvContentPartPr>
              <p14:xfrm>
                <a:off x="3686120" y="3097915"/>
                <a:ext cx="3141720" cy="1248840"/>
              </p14:xfrm>
            </p:contentPart>
          </mc:Choice>
          <mc:Fallback xmlns=""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6B55A15A-94B1-60C8-C5C1-0332F104ED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8120" y="3079915"/>
                  <a:ext cx="3177360" cy="12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9" name="墨迹 68">
                  <a:extLst>
                    <a:ext uri="{FF2B5EF4-FFF2-40B4-BE49-F238E27FC236}">
                      <a16:creationId xmlns:a16="http://schemas.microsoft.com/office/drawing/2014/main" id="{7C26ECAD-99E5-209A-E281-14F9BCB67D5C}"/>
                    </a:ext>
                  </a:extLst>
                </p14:cNvPr>
                <p14:cNvContentPartPr/>
                <p14:nvPr/>
              </p14:nvContentPartPr>
              <p14:xfrm>
                <a:off x="7028360" y="1186315"/>
                <a:ext cx="1568880" cy="2645640"/>
              </p14:xfrm>
            </p:contentPart>
          </mc:Choice>
          <mc:Fallback xmlns="">
            <p:pic>
              <p:nvPicPr>
                <p:cNvPr id="69" name="墨迹 68">
                  <a:extLst>
                    <a:ext uri="{FF2B5EF4-FFF2-40B4-BE49-F238E27FC236}">
                      <a16:creationId xmlns:a16="http://schemas.microsoft.com/office/drawing/2014/main" id="{7C26ECAD-99E5-209A-E281-14F9BCB67D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010360" y="1168315"/>
                  <a:ext cx="1604520" cy="26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4" name="墨迹 73">
                  <a:extLst>
                    <a:ext uri="{FF2B5EF4-FFF2-40B4-BE49-F238E27FC236}">
                      <a16:creationId xmlns:a16="http://schemas.microsoft.com/office/drawing/2014/main" id="{0527C2BF-C580-3C70-1142-2AC2E3DA5A1B}"/>
                    </a:ext>
                  </a:extLst>
                </p14:cNvPr>
                <p14:cNvContentPartPr/>
                <p14:nvPr/>
              </p14:nvContentPartPr>
              <p14:xfrm>
                <a:off x="7429400" y="1211515"/>
                <a:ext cx="1155960" cy="2603160"/>
              </p14:xfrm>
            </p:contentPart>
          </mc:Choice>
          <mc:Fallback xmlns="">
            <p:pic>
              <p:nvPicPr>
                <p:cNvPr id="74" name="墨迹 73">
                  <a:extLst>
                    <a:ext uri="{FF2B5EF4-FFF2-40B4-BE49-F238E27FC236}">
                      <a16:creationId xmlns:a16="http://schemas.microsoft.com/office/drawing/2014/main" id="{0527C2BF-C580-3C70-1142-2AC2E3DA5A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411400" y="1193515"/>
                  <a:ext cx="1191600" cy="263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6" name="墨迹 75">
                  <a:extLst>
                    <a:ext uri="{FF2B5EF4-FFF2-40B4-BE49-F238E27FC236}">
                      <a16:creationId xmlns:a16="http://schemas.microsoft.com/office/drawing/2014/main" id="{472E1AFB-55E4-526C-9FF5-A4C96EA854FB}"/>
                    </a:ext>
                  </a:extLst>
                </p14:cNvPr>
                <p14:cNvContentPartPr/>
                <p14:nvPr/>
              </p14:nvContentPartPr>
              <p14:xfrm>
                <a:off x="7437680" y="2268835"/>
                <a:ext cx="444240" cy="1541160"/>
              </p14:xfrm>
            </p:contentPart>
          </mc:Choice>
          <mc:Fallback xmlns="">
            <p:pic>
              <p:nvPicPr>
                <p:cNvPr id="76" name="墨迹 75">
                  <a:extLst>
                    <a:ext uri="{FF2B5EF4-FFF2-40B4-BE49-F238E27FC236}">
                      <a16:creationId xmlns:a16="http://schemas.microsoft.com/office/drawing/2014/main" id="{472E1AFB-55E4-526C-9FF5-A4C96EA85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419680" y="2250839"/>
                  <a:ext cx="479880" cy="15767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7" name="墨迹 76">
                  <a:extLst>
                    <a:ext uri="{FF2B5EF4-FFF2-40B4-BE49-F238E27FC236}">
                      <a16:creationId xmlns:a16="http://schemas.microsoft.com/office/drawing/2014/main" id="{B60F0BE5-5D0A-CE08-FE58-42F660311FCC}"/>
                    </a:ext>
                  </a:extLst>
                </p14:cNvPr>
                <p14:cNvContentPartPr/>
                <p14:nvPr/>
              </p14:nvContentPartPr>
              <p14:xfrm>
                <a:off x="7924760" y="1855555"/>
                <a:ext cx="128160" cy="285480"/>
              </p14:xfrm>
            </p:contentPart>
          </mc:Choice>
          <mc:Fallback xmlns="">
            <p:pic>
              <p:nvPicPr>
                <p:cNvPr id="77" name="墨迹 76">
                  <a:extLst>
                    <a:ext uri="{FF2B5EF4-FFF2-40B4-BE49-F238E27FC236}">
                      <a16:creationId xmlns:a16="http://schemas.microsoft.com/office/drawing/2014/main" id="{B60F0BE5-5D0A-CE08-FE58-42F660311F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906760" y="1837555"/>
                  <a:ext cx="16380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8" name="墨迹 97">
                  <a:extLst>
                    <a:ext uri="{FF2B5EF4-FFF2-40B4-BE49-F238E27FC236}">
                      <a16:creationId xmlns:a16="http://schemas.microsoft.com/office/drawing/2014/main" id="{136B0537-1220-C08E-215C-5E570ED17E96}"/>
                    </a:ext>
                  </a:extLst>
                </p14:cNvPr>
                <p14:cNvContentPartPr/>
                <p14:nvPr/>
              </p14:nvContentPartPr>
              <p14:xfrm>
                <a:off x="6785069" y="4180206"/>
                <a:ext cx="372960" cy="427320"/>
              </p14:xfrm>
            </p:contentPart>
          </mc:Choice>
          <mc:Fallback xmlns="">
            <p:pic>
              <p:nvPicPr>
                <p:cNvPr id="98" name="墨迹 97">
                  <a:extLst>
                    <a:ext uri="{FF2B5EF4-FFF2-40B4-BE49-F238E27FC236}">
                      <a16:creationId xmlns:a16="http://schemas.microsoft.com/office/drawing/2014/main" id="{136B0537-1220-C08E-215C-5E570ED17E9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767069" y="4162206"/>
                  <a:ext cx="408600" cy="4629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12" name="组合 111">
              <a:extLst>
                <a:ext uri="{FF2B5EF4-FFF2-40B4-BE49-F238E27FC236}">
                  <a16:creationId xmlns:a16="http://schemas.microsoft.com/office/drawing/2014/main" id="{53ECF04C-B3B8-8E49-5BFA-14F4D4318361}"/>
                </a:ext>
              </a:extLst>
            </p:cNvPr>
            <p:cNvGrpSpPr/>
            <p:nvPr/>
          </p:nvGrpSpPr>
          <p:grpSpPr>
            <a:xfrm>
              <a:off x="4439240" y="3628555"/>
              <a:ext cx="5973480" cy="1453846"/>
              <a:chOff x="4439240" y="3628555"/>
              <a:chExt cx="5973480" cy="1453846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1" name="墨迹 60">
                    <a:extLst>
                      <a:ext uri="{FF2B5EF4-FFF2-40B4-BE49-F238E27FC236}">
                        <a16:creationId xmlns:a16="http://schemas.microsoft.com/office/drawing/2014/main" id="{2973C364-B334-556D-2B89-66AB0BB34EA2}"/>
                      </a:ext>
                    </a:extLst>
                  </p14:cNvPr>
                  <p14:cNvContentPartPr/>
                  <p14:nvPr/>
                </p14:nvContentPartPr>
                <p14:xfrm>
                  <a:off x="7227800" y="3827635"/>
                  <a:ext cx="174600" cy="577440"/>
                </p14:xfrm>
              </p:contentPart>
            </mc:Choice>
            <mc:Fallback xmlns="">
              <p:pic>
                <p:nvPicPr>
                  <p:cNvPr id="61" name="墨迹 60">
                    <a:extLst>
                      <a:ext uri="{FF2B5EF4-FFF2-40B4-BE49-F238E27FC236}">
                        <a16:creationId xmlns:a16="http://schemas.microsoft.com/office/drawing/2014/main" id="{2973C364-B334-556D-2B89-66AB0BB34EA2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7210160" y="3809995"/>
                    <a:ext cx="210240" cy="613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2" name="墨迹 61">
                    <a:extLst>
                      <a:ext uri="{FF2B5EF4-FFF2-40B4-BE49-F238E27FC236}">
                        <a16:creationId xmlns:a16="http://schemas.microsoft.com/office/drawing/2014/main" id="{086C91CC-B0A5-EF75-75B0-D8132F01FE41}"/>
                      </a:ext>
                    </a:extLst>
                  </p14:cNvPr>
                  <p14:cNvContentPartPr/>
                  <p14:nvPr/>
                </p14:nvContentPartPr>
                <p14:xfrm>
                  <a:off x="4439240" y="3628555"/>
                  <a:ext cx="2381040" cy="513000"/>
                </p14:xfrm>
              </p:contentPart>
            </mc:Choice>
            <mc:Fallback xmlns="">
              <p:pic>
                <p:nvPicPr>
                  <p:cNvPr id="62" name="墨迹 61">
                    <a:extLst>
                      <a:ext uri="{FF2B5EF4-FFF2-40B4-BE49-F238E27FC236}">
                        <a16:creationId xmlns:a16="http://schemas.microsoft.com/office/drawing/2014/main" id="{086C91CC-B0A5-EF75-75B0-D8132F01FE4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421600" y="3610915"/>
                    <a:ext cx="2416680" cy="548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88" name="墨迹 87">
                    <a:extLst>
                      <a:ext uri="{FF2B5EF4-FFF2-40B4-BE49-F238E27FC236}">
                        <a16:creationId xmlns:a16="http://schemas.microsoft.com/office/drawing/2014/main" id="{9EE8414A-BCAC-C144-94B2-B6CA67CAC5DE}"/>
                      </a:ext>
                    </a:extLst>
                  </p14:cNvPr>
                  <p14:cNvContentPartPr/>
                  <p14:nvPr/>
                </p14:nvContentPartPr>
                <p14:xfrm>
                  <a:off x="7758440" y="3878921"/>
                  <a:ext cx="2654280" cy="852840"/>
                </p14:xfrm>
              </p:contentPart>
            </mc:Choice>
            <mc:Fallback xmlns="">
              <p:pic>
                <p:nvPicPr>
                  <p:cNvPr id="88" name="墨迹 87">
                    <a:extLst>
                      <a:ext uri="{FF2B5EF4-FFF2-40B4-BE49-F238E27FC236}">
                        <a16:creationId xmlns:a16="http://schemas.microsoft.com/office/drawing/2014/main" id="{9EE8414A-BCAC-C144-94B2-B6CA67CAC5D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740440" y="3860921"/>
                    <a:ext cx="2689920" cy="888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90" name="墨迹 89">
                    <a:extLst>
                      <a:ext uri="{FF2B5EF4-FFF2-40B4-BE49-F238E27FC236}">
                        <a16:creationId xmlns:a16="http://schemas.microsoft.com/office/drawing/2014/main" id="{60A7BB77-1176-B2CD-C2AC-1C68B5ABF740}"/>
                      </a:ext>
                    </a:extLst>
                  </p14:cNvPr>
                  <p14:cNvContentPartPr/>
                  <p14:nvPr/>
                </p14:nvContentPartPr>
                <p14:xfrm>
                  <a:off x="7765640" y="4414241"/>
                  <a:ext cx="2526120" cy="668160"/>
                </p14:xfrm>
              </p:contentPart>
            </mc:Choice>
            <mc:Fallback xmlns="">
              <p:pic>
                <p:nvPicPr>
                  <p:cNvPr id="90" name="墨迹 89">
                    <a:extLst>
                      <a:ext uri="{FF2B5EF4-FFF2-40B4-BE49-F238E27FC236}">
                        <a16:creationId xmlns:a16="http://schemas.microsoft.com/office/drawing/2014/main" id="{60A7BB77-1176-B2CD-C2AC-1C68B5ABF74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7747640" y="4396601"/>
                    <a:ext cx="2561760" cy="703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04" name="墨迹 103">
                    <a:extLst>
                      <a:ext uri="{FF2B5EF4-FFF2-40B4-BE49-F238E27FC236}">
                        <a16:creationId xmlns:a16="http://schemas.microsoft.com/office/drawing/2014/main" id="{FCFD13B7-4342-6470-4DD8-E731517BC957}"/>
                      </a:ext>
                    </a:extLst>
                  </p14:cNvPr>
                  <p14:cNvContentPartPr/>
                  <p14:nvPr/>
                </p14:nvContentPartPr>
                <p14:xfrm>
                  <a:off x="7188629" y="4346166"/>
                  <a:ext cx="577080" cy="216360"/>
                </p14:xfrm>
              </p:contentPart>
            </mc:Choice>
            <mc:Fallback xmlns="">
              <p:pic>
                <p:nvPicPr>
                  <p:cNvPr id="104" name="墨迹 103">
                    <a:extLst>
                      <a:ext uri="{FF2B5EF4-FFF2-40B4-BE49-F238E27FC236}">
                        <a16:creationId xmlns:a16="http://schemas.microsoft.com/office/drawing/2014/main" id="{FCFD13B7-4342-6470-4DD8-E731517BC95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7170629" y="4328526"/>
                    <a:ext cx="612720" cy="252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105" name="墨迹 104">
                    <a:extLst>
                      <a:ext uri="{FF2B5EF4-FFF2-40B4-BE49-F238E27FC236}">
                        <a16:creationId xmlns:a16="http://schemas.microsoft.com/office/drawing/2014/main" id="{EE50C01B-B43B-277E-E2AA-8BC5877C33B2}"/>
                      </a:ext>
                    </a:extLst>
                  </p14:cNvPr>
                  <p14:cNvContentPartPr/>
                  <p14:nvPr/>
                </p14:nvContentPartPr>
                <p14:xfrm>
                  <a:off x="6799469" y="4165446"/>
                  <a:ext cx="520920" cy="379440"/>
                </p14:xfrm>
              </p:contentPart>
            </mc:Choice>
            <mc:Fallback xmlns="">
              <p:pic>
                <p:nvPicPr>
                  <p:cNvPr id="105" name="墨迹 104">
                    <a:extLst>
                      <a:ext uri="{FF2B5EF4-FFF2-40B4-BE49-F238E27FC236}">
                        <a16:creationId xmlns:a16="http://schemas.microsoft.com/office/drawing/2014/main" id="{EE50C01B-B43B-277E-E2AA-8BC5877C33B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6781829" y="4147446"/>
                    <a:ext cx="556560" cy="415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06" name="墨迹 105">
                    <a:extLst>
                      <a:ext uri="{FF2B5EF4-FFF2-40B4-BE49-F238E27FC236}">
                        <a16:creationId xmlns:a16="http://schemas.microsoft.com/office/drawing/2014/main" id="{81EF6AE6-B920-FE9B-601F-52D6350B8401}"/>
                      </a:ext>
                    </a:extLst>
                  </p14:cNvPr>
                  <p14:cNvContentPartPr/>
                  <p14:nvPr/>
                </p14:nvContentPartPr>
                <p14:xfrm>
                  <a:off x="6713069" y="4157166"/>
                  <a:ext cx="126000" cy="16200"/>
                </p14:xfrm>
              </p:contentPart>
            </mc:Choice>
            <mc:Fallback xmlns="">
              <p:pic>
                <p:nvPicPr>
                  <p:cNvPr id="106" name="墨迹 105">
                    <a:extLst>
                      <a:ext uri="{FF2B5EF4-FFF2-40B4-BE49-F238E27FC236}">
                        <a16:creationId xmlns:a16="http://schemas.microsoft.com/office/drawing/2014/main" id="{81EF6AE6-B920-FE9B-601F-52D6350B840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6695069" y="4139526"/>
                    <a:ext cx="161640" cy="51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11" name="墨迹 110">
                    <a:extLst>
                      <a:ext uri="{FF2B5EF4-FFF2-40B4-BE49-F238E27FC236}">
                        <a16:creationId xmlns:a16="http://schemas.microsoft.com/office/drawing/2014/main" id="{D83325B4-1929-47B6-B0A1-B215D23407DD}"/>
                      </a:ext>
                    </a:extLst>
                  </p14:cNvPr>
                  <p14:cNvContentPartPr/>
                  <p14:nvPr/>
                </p14:nvContentPartPr>
                <p14:xfrm>
                  <a:off x="7779389" y="4200006"/>
                  <a:ext cx="1732320" cy="306000"/>
                </p14:xfrm>
              </p:contentPart>
            </mc:Choice>
            <mc:Fallback xmlns="">
              <p:pic>
                <p:nvPicPr>
                  <p:cNvPr id="111" name="墨迹 110">
                    <a:extLst>
                      <a:ext uri="{FF2B5EF4-FFF2-40B4-BE49-F238E27FC236}">
                        <a16:creationId xmlns:a16="http://schemas.microsoft.com/office/drawing/2014/main" id="{D83325B4-1929-47B6-B0A1-B215D23407DD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7761389" y="4182006"/>
                    <a:ext cx="1767960" cy="3416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232825421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3AD5930-78F3-6B4F-106F-A77411DC1FBA}"/>
              </a:ext>
            </a:extLst>
          </p:cNvPr>
          <p:cNvSpPr txBox="1">
            <a:spLocks/>
          </p:cNvSpPr>
          <p:nvPr/>
        </p:nvSpPr>
        <p:spPr>
          <a:xfrm>
            <a:off x="2179075" y="304800"/>
            <a:ext cx="7431208" cy="133933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b="1" dirty="0"/>
          </a:p>
          <a:p>
            <a:r>
              <a:rPr lang="zh-CN" altLang="en-US" b="1" dirty="0"/>
              <a:t>白项，你都画了第五幅花了，接下来试试别的吧，那边桌子上的酒瓶什么的也可以参考。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好的老师，那我就试试那个果篮吧。</a:t>
            </a: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你居然还会听人劝啊。</a:t>
            </a:r>
            <a:endParaRPr lang="en-US" altLang="zh-CN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40E02C7D-9810-D5D9-6D99-1D623E2F5DB0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8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关门声音乐音效(00_00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人在屋檐下，毕竟期末也快到了。</a:t>
            </a: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你居然还会听人劝啊。</a:t>
            </a:r>
            <a:endParaRPr lang="en-US" altLang="zh-CN" dirty="0"/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2CE572B5-71F4-A71F-75CB-6FABCDC63106}"/>
              </a:ext>
            </a:extLst>
          </p:cNvPr>
          <p:cNvSpPr txBox="1">
            <a:spLocks/>
          </p:cNvSpPr>
          <p:nvPr/>
        </p:nvSpPr>
        <p:spPr>
          <a:xfrm>
            <a:off x="8974185" y="1214995"/>
            <a:ext cx="2774833" cy="5521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你怎么又来了？</a:t>
            </a:r>
            <a:endParaRPr lang="en-US" altLang="zh-CN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63A37923-FC62-5405-CB0D-DBAF2C032911}"/>
              </a:ext>
            </a:extLst>
          </p:cNvPr>
          <p:cNvSpPr/>
          <p:nvPr/>
        </p:nvSpPr>
        <p:spPr>
          <a:xfrm>
            <a:off x="442982" y="181644"/>
            <a:ext cx="3530307" cy="13341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我找到鼓手了，是有过一点专业训练的，比之前的强多了。</a:t>
            </a:r>
          </a:p>
        </p:txBody>
      </p:sp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79EBFD7B-D5A5-9DF4-D2DB-C56F1587BD68}"/>
              </a:ext>
            </a:extLst>
          </p:cNvPr>
          <p:cNvSpPr txBox="1">
            <a:spLocks/>
          </p:cNvSpPr>
          <p:nvPr/>
        </p:nvSpPr>
        <p:spPr>
          <a:xfrm>
            <a:off x="1927248" y="5541856"/>
            <a:ext cx="5233385" cy="91875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你们都决定排了怎么没告诉我？要把节目报给学生会吗？ </a:t>
            </a:r>
            <a:endParaRPr lang="en-US" altLang="zh-CN" dirty="0"/>
          </a:p>
        </p:txBody>
      </p: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C943473F-9285-FD4C-31E0-006CB6D9C237}"/>
              </a:ext>
            </a:extLst>
          </p:cNvPr>
          <p:cNvSpPr txBox="1">
            <a:spLocks/>
          </p:cNvSpPr>
          <p:nvPr/>
        </p:nvSpPr>
        <p:spPr>
          <a:xfrm>
            <a:off x="7784485" y="5521502"/>
            <a:ext cx="2049858" cy="5521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先别急</a:t>
            </a:r>
            <a:r>
              <a:rPr lang="en-US" altLang="zh-CN" dirty="0"/>
              <a:t>——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46FD3671-E9F6-8D54-5D70-B2A15CB25ABF}"/>
              </a:ext>
            </a:extLst>
          </p:cNvPr>
          <p:cNvSpPr/>
          <p:nvPr/>
        </p:nvSpPr>
        <p:spPr>
          <a:xfrm>
            <a:off x="4339958" y="657437"/>
            <a:ext cx="4367893" cy="143298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还别急，键盘找来了，鼓手也找来了，不上也得上</a:t>
            </a:r>
            <a:r>
              <a:rPr lang="en-US" altLang="zh-CN" sz="2800" dirty="0"/>
              <a:t>——</a:t>
            </a:r>
            <a:r>
              <a:rPr lang="zh-CN" altLang="en-US" sz="2800" dirty="0"/>
              <a:t>不打扰你们画画了。 </a:t>
            </a: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id="{D761863E-C8EF-E723-6D9D-A99C1253FCB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  <p:pic>
        <p:nvPicPr>
          <p:cNvPr id="3" name="关门声音乐音效(00_00) - 菜鸟图库_01">
            <a:hlinkClick r:id="" action="ppaction://media"/>
            <a:extLst>
              <a:ext uri="{FF2B5EF4-FFF2-40B4-BE49-F238E27FC236}">
                <a16:creationId xmlns:a16="http://schemas.microsoft.com/office/drawing/2014/main" id="{6C129305-234C-0F3C-3206-351C9BB42415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667137" y="5643484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7441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跑进开门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2" grpId="0" animBg="1"/>
      <p:bldP spid="42" grpId="1" animBg="1"/>
      <p:bldP spid="43" grpId="0" animBg="1"/>
      <p:bldP spid="43" grpId="1" animBg="1"/>
      <p:bldP spid="44" grpId="0" animBg="1"/>
      <p:bldP spid="45" grpId="0" animBg="1"/>
      <p:bldP spid="46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79EBFD7B-D5A5-9DF4-D2DB-C56F1587BD68}"/>
              </a:ext>
            </a:extLst>
          </p:cNvPr>
          <p:cNvSpPr txBox="1">
            <a:spLocks/>
          </p:cNvSpPr>
          <p:nvPr/>
        </p:nvSpPr>
        <p:spPr>
          <a:xfrm>
            <a:off x="1905125" y="5559121"/>
            <a:ext cx="5233385" cy="5521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你没意见的话，我就报上去了？</a:t>
            </a:r>
            <a:endParaRPr lang="en-US" altLang="zh-CN" dirty="0"/>
          </a:p>
        </p:txBody>
      </p: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C943473F-9285-FD4C-31E0-006CB6D9C237}"/>
              </a:ext>
            </a:extLst>
          </p:cNvPr>
          <p:cNvSpPr txBox="1">
            <a:spLocks/>
          </p:cNvSpPr>
          <p:nvPr/>
        </p:nvSpPr>
        <p:spPr>
          <a:xfrm>
            <a:off x="7784485" y="5521502"/>
            <a:ext cx="2049858" cy="55211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行吧</a:t>
            </a:r>
            <a:r>
              <a:rPr lang="en-US" altLang="zh-CN" dirty="0"/>
              <a:t>……</a:t>
            </a:r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9F0C63C2-EFA6-8D22-737E-CFFCB0B27729}"/>
              </a:ext>
            </a:extLst>
          </p:cNvPr>
          <p:cNvSpPr txBox="1">
            <a:spLocks/>
          </p:cNvSpPr>
          <p:nvPr/>
        </p:nvSpPr>
        <p:spPr>
          <a:xfrm>
            <a:off x="389557" y="489811"/>
            <a:ext cx="5445400" cy="134365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上次看你的时候不是还在犹豫嘛，怎么一个礼拜过去连人都找好了？是我之前介绍的学长吗？</a:t>
            </a:r>
            <a:endParaRPr lang="en-US" altLang="zh-CN" dirty="0"/>
          </a:p>
        </p:txBody>
      </p: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B5BDA1BD-D38C-F47B-B401-3C775235874A}"/>
              </a:ext>
            </a:extLst>
          </p:cNvPr>
          <p:cNvSpPr txBox="1">
            <a:spLocks/>
          </p:cNvSpPr>
          <p:nvPr/>
        </p:nvSpPr>
        <p:spPr>
          <a:xfrm>
            <a:off x="6556201" y="609526"/>
            <a:ext cx="4701214" cy="93649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是。这周时间，我和方彦，和学长都好好聊了聊。 </a:t>
            </a:r>
            <a:endParaRPr lang="en-US" altLang="zh-CN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5C3959FE-D7B1-20D2-068B-133AAEC57EC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9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5" grpId="1" animBg="1"/>
      <p:bldP spid="4" grpId="0" animBg="1"/>
      <p:bldP spid="4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先不说这个，你的三洲立交画完了？</a:t>
            </a: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结论呢？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F99E86B-1D2D-01DF-49F7-62C368D81E2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01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好家伙</a:t>
            </a:r>
            <a:r>
              <a:rPr lang="en-US" altLang="zh-CN" dirty="0"/>
              <a:t>……</a:t>
            </a: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嗯，你看看。</a:t>
            </a:r>
            <a:endParaRPr lang="en-US" altLang="zh-CN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ADD1C80-4E4C-6081-5EAA-A1CA3FECAE0F}"/>
              </a:ext>
            </a:extLst>
          </p:cNvPr>
          <p:cNvGrpSpPr/>
          <p:nvPr/>
        </p:nvGrpSpPr>
        <p:grpSpPr>
          <a:xfrm>
            <a:off x="2366059" y="4620304"/>
            <a:ext cx="584146" cy="409563"/>
            <a:chOff x="2438168" y="4661318"/>
            <a:chExt cx="575062" cy="387742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14:cNvPr>
                <p14:cNvContentPartPr/>
                <p14:nvPr/>
              </p14:nvContentPartPr>
              <p14:xfrm>
                <a:off x="2852670" y="4682940"/>
                <a:ext cx="160560" cy="337320"/>
              </p14:xfrm>
            </p:contentPart>
          </mc:Choice>
          <mc:Fallback xmlns="">
            <p:pic>
              <p:nvPicPr>
                <p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0644" y="4324815"/>
                  <a:ext cx="284259" cy="105323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43E1977-BECF-8D6E-02DE-95A6D365B289}"/>
                </a:ext>
              </a:extLst>
            </p:cNvPr>
            <p:cNvGrpSpPr/>
            <p:nvPr/>
          </p:nvGrpSpPr>
          <p:grpSpPr>
            <a:xfrm>
              <a:off x="2498430" y="4667100"/>
              <a:ext cx="477600" cy="381960"/>
              <a:chOff x="2498430" y="4667100"/>
              <a:chExt cx="477600" cy="3819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2">
                <p14:nvContentPartPr>
                  <p14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14:cNvPr>
                  <p14:cNvContentPartPr/>
                  <p14:nvPr/>
                </p14:nvContentPartPr>
                <p14:xfrm>
                  <a:off x="2504910" y="4667100"/>
                  <a:ext cx="454320" cy="237240"/>
                </p14:xfrm>
              </p:contentPart>
            </mc:Choice>
            <mc:Fallback xmlns="">
              <p:pic>
                <p:nvPicPr>
                  <p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442893" y="4309195"/>
                    <a:ext cx="578000" cy="952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4">
                <p14:nvContentPartPr>
                  <p14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14:cNvPr>
                  <p14:cNvContentPartPr/>
                  <p14:nvPr/>
                </p14:nvContentPartPr>
                <p14:xfrm>
                  <a:off x="2498430" y="4905420"/>
                  <a:ext cx="174600" cy="137520"/>
                </p14:xfrm>
              </p:contentPart>
            </mc:Choice>
            <mc:Fallback xmlns="">
              <p:pic>
                <p:nvPicPr>
                  <p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436326" y="4547117"/>
                    <a:ext cx="298452" cy="853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6">
                <p14:nvContentPartPr>
                  <p14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14:cNvPr>
                  <p14:cNvContentPartPr/>
                  <p14:nvPr/>
                </p14:nvContentPartPr>
                <p14:xfrm>
                  <a:off x="2659230" y="4984620"/>
                  <a:ext cx="169560" cy="56160"/>
                </p14:xfrm>
              </p:contentPart>
            </mc:Choice>
            <mc:Fallback xmlns="">
              <p:pic>
                <p:nvPicPr>
                  <p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597636" y="4627238"/>
                    <a:ext cx="293102" cy="770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8">
                <p14:nvContentPartPr>
                  <p14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14:cNvPr>
                  <p14:cNvContentPartPr/>
                  <p14:nvPr/>
                </p14:nvContentPartPr>
                <p14:xfrm>
                  <a:off x="2856870" y="4952940"/>
                  <a:ext cx="80280" cy="96120"/>
                </p14:xfrm>
              </p:contentPart>
            </mc:Choice>
            <mc:Fallback xmlns="">
              <p:pic>
                <p:nvPicPr>
                  <p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794706" y="4595046"/>
                    <a:ext cx="204252" cy="8115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0">
                <p14:nvContentPartPr>
                  <p14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14:cNvPr>
                  <p14:cNvContentPartPr/>
                  <p14:nvPr/>
                </p14:nvContentPartPr>
                <p14:xfrm>
                  <a:off x="2864790" y="4940700"/>
                  <a:ext cx="88200" cy="108360"/>
                </p14:xfrm>
              </p:contentPart>
            </mc:Choice>
            <mc:Fallback xmlns="">
              <p:pic>
                <p:nvPicPr>
                  <p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802802" y="4582908"/>
                    <a:ext cx="211822" cy="823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2">
                <p14:nvContentPartPr>
                  <p14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14:cNvPr>
                  <p14:cNvContentPartPr/>
                  <p14:nvPr/>
                </p14:nvContentPartPr>
                <p14:xfrm>
                  <a:off x="2883870" y="4925580"/>
                  <a:ext cx="92160" cy="119160"/>
                </p14:xfrm>
              </p:contentPart>
            </mc:Choice>
            <mc:Fallback xmlns="">
              <p:pic>
                <p:nvPicPr>
                  <p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822077" y="4568100"/>
                    <a:ext cx="215393" cy="833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4">
                <p14:nvContentPartPr>
                  <p14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14:cNvPr>
                  <p14:cNvContentPartPr/>
                  <p14:nvPr/>
                </p14:nvContentPartPr>
                <p14:xfrm>
                  <a:off x="2849310" y="4933860"/>
                  <a:ext cx="100440" cy="95400"/>
                </p14:xfrm>
              </p:contentPart>
            </mc:Choice>
            <mc:Fallback xmlns="">
              <p:pic>
                <p:nvPicPr>
                  <p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787773" y="4576110"/>
                    <a:ext cx="223868" cy="81055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14:cNvPr>
                <p14:cNvContentPartPr/>
                <p14:nvPr/>
              </p14:nvContentPartPr>
              <p14:xfrm>
                <a:off x="2537528" y="4685798"/>
                <a:ext cx="255960" cy="124560"/>
              </p14:xfrm>
            </p:contentPart>
          </mc:Choice>
          <mc:Fallback xmlns="">
            <p:pic>
              <p:nvPicPr>
                <p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75488" y="4327816"/>
                  <a:ext cx="379686" cy="840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11F5245-97A1-A40D-8ED4-5180313F4BF7}"/>
                </a:ext>
              </a:extLst>
            </p:cNvPr>
            <p:cNvGrpSpPr/>
            <p:nvPr/>
          </p:nvGrpSpPr>
          <p:grpSpPr>
            <a:xfrm>
              <a:off x="2438168" y="4661318"/>
              <a:ext cx="298800" cy="125640"/>
              <a:chOff x="2438168" y="4661318"/>
              <a:chExt cx="298800" cy="1256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8">
                <p14:nvContentPartPr>
                  <p14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14:cNvPr>
                  <p14:cNvContentPartPr/>
                  <p14:nvPr/>
                </p14:nvContentPartPr>
                <p14:xfrm>
                  <a:off x="2438168" y="4724318"/>
                  <a:ext cx="5040" cy="360"/>
                </p14:xfrm>
              </p:contentPart>
            </mc:Choice>
            <mc:Fallback xmlns="">
              <p:pic>
                <p:nvPicPr>
                  <p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379368" y="4346318"/>
                    <a:ext cx="122304" cy="75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0">
                <p14:nvContentPartPr>
                  <p14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14:cNvPr>
                  <p14:cNvContentPartPr/>
                  <p14:nvPr/>
                </p14:nvContentPartPr>
                <p14:xfrm>
                  <a:off x="2454008" y="4661318"/>
                  <a:ext cx="282960" cy="125640"/>
                </p14:xfrm>
              </p:contentPart>
            </mc:Choice>
            <mc:Fallback xmlns="">
              <p:pic>
                <p:nvPicPr>
                  <p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391955" y="4303806"/>
                    <a:ext cx="406711" cy="8403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69" name="内容占位符 2">
            <a:extLst>
              <a:ext uri="{FF2B5EF4-FFF2-40B4-BE49-F238E27FC236}">
                <a16:creationId xmlns:a16="http://schemas.microsoft.com/office/drawing/2014/main" id="{372671F5-C921-0164-96B2-028C94064BD6}"/>
              </a:ext>
            </a:extLst>
          </p:cNvPr>
          <p:cNvSpPr txBox="1">
            <a:spLocks/>
          </p:cNvSpPr>
          <p:nvPr/>
        </p:nvSpPr>
        <p:spPr>
          <a:xfrm>
            <a:off x="389557" y="489809"/>
            <a:ext cx="5445400" cy="171600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按之前的构图这边有点空，所以我想到了那天推着废品的奶奶，阳光下面的推车也可以沟通暗部和亮部。</a:t>
            </a:r>
            <a:endParaRPr lang="en-US" altLang="zh-CN" dirty="0"/>
          </a:p>
        </p:txBody>
      </p:sp>
      <p:sp>
        <p:nvSpPr>
          <p:cNvPr id="80" name="内容占位符 2">
            <a:extLst>
              <a:ext uri="{FF2B5EF4-FFF2-40B4-BE49-F238E27FC236}">
                <a16:creationId xmlns:a16="http://schemas.microsoft.com/office/drawing/2014/main" id="{A334E569-5ECE-3E4D-96E3-3C84DFB2E75F}"/>
              </a:ext>
            </a:extLst>
          </p:cNvPr>
          <p:cNvSpPr txBox="1">
            <a:spLocks/>
          </p:cNvSpPr>
          <p:nvPr/>
        </p:nvSpPr>
        <p:spPr>
          <a:xfrm>
            <a:off x="6251485" y="934425"/>
            <a:ext cx="5445400" cy="13208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是啊，就像你那天说的，你帮奶奶推到了废品站。相比之下，我又干过什么呢？ </a:t>
            </a:r>
            <a:endParaRPr lang="en-US" altLang="zh-CN" dirty="0"/>
          </a:p>
        </p:txBody>
      </p:sp>
      <p:sp>
        <p:nvSpPr>
          <p:cNvPr id="81" name="内容占位符 2">
            <a:extLst>
              <a:ext uri="{FF2B5EF4-FFF2-40B4-BE49-F238E27FC236}">
                <a16:creationId xmlns:a16="http://schemas.microsoft.com/office/drawing/2014/main" id="{965296E2-DAB7-02FF-421E-612458C60AE1}"/>
              </a:ext>
            </a:extLst>
          </p:cNvPr>
          <p:cNvSpPr txBox="1">
            <a:spLocks/>
          </p:cNvSpPr>
          <p:nvPr/>
        </p:nvSpPr>
        <p:spPr>
          <a:xfrm>
            <a:off x="445147" y="5405083"/>
            <a:ext cx="1954505" cy="54353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你是说</a:t>
            </a:r>
            <a:r>
              <a:rPr lang="en-US" altLang="zh-CN" dirty="0"/>
              <a:t>……</a:t>
            </a:r>
          </a:p>
        </p:txBody>
      </p:sp>
      <p:sp>
        <p:nvSpPr>
          <p:cNvPr id="82" name="内容占位符 2">
            <a:extLst>
              <a:ext uri="{FF2B5EF4-FFF2-40B4-BE49-F238E27FC236}">
                <a16:creationId xmlns:a16="http://schemas.microsoft.com/office/drawing/2014/main" id="{53B3D6BB-A1E5-AFF6-0907-3312206AA781}"/>
              </a:ext>
            </a:extLst>
          </p:cNvPr>
          <p:cNvSpPr txBox="1">
            <a:spLocks/>
          </p:cNvSpPr>
          <p:nvPr/>
        </p:nvSpPr>
        <p:spPr>
          <a:xfrm>
            <a:off x="6154333" y="5430624"/>
            <a:ext cx="4615267" cy="54353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我一直把自己看得太重了。 </a:t>
            </a:r>
            <a:endParaRPr lang="en-US" altLang="zh-CN" dirty="0"/>
          </a:p>
        </p:txBody>
      </p:sp>
      <p:sp>
        <p:nvSpPr>
          <p:cNvPr id="83" name="内容占位符 2">
            <a:extLst>
              <a:ext uri="{FF2B5EF4-FFF2-40B4-BE49-F238E27FC236}">
                <a16:creationId xmlns:a16="http://schemas.microsoft.com/office/drawing/2014/main" id="{7ACE2E5B-D932-11DA-E7EB-240ED86F3D57}"/>
              </a:ext>
            </a:extLst>
          </p:cNvPr>
          <p:cNvSpPr txBox="1">
            <a:spLocks/>
          </p:cNvSpPr>
          <p:nvPr/>
        </p:nvSpPr>
        <p:spPr>
          <a:xfrm>
            <a:off x="3112257" y="5746729"/>
            <a:ext cx="2193295" cy="54353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倒也没必要？ </a:t>
            </a: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38E32A8-E66A-4651-394E-55404835B3A4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10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ADD1C80-4E4C-6081-5EAA-A1CA3FECAE0F}"/>
              </a:ext>
            </a:extLst>
          </p:cNvPr>
          <p:cNvGrpSpPr/>
          <p:nvPr/>
        </p:nvGrpSpPr>
        <p:grpSpPr>
          <a:xfrm>
            <a:off x="2366059" y="4620304"/>
            <a:ext cx="584146" cy="409563"/>
            <a:chOff x="2438168" y="4661318"/>
            <a:chExt cx="575062" cy="387742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2">
              <p14:nvContentPartPr>
                <p14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14:cNvPr>
                <p14:cNvContentPartPr/>
                <p14:nvPr/>
              </p14:nvContentPartPr>
              <p14:xfrm>
                <a:off x="2852670" y="4682940"/>
                <a:ext cx="160560" cy="337320"/>
              </p14:xfrm>
            </p:contentPart>
          </mc:Choice>
          <mc:Fallback xmlns="">
            <p:pic>
              <p:nvPicPr>
                <p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90644" y="4324815"/>
                  <a:ext cx="284259" cy="105323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43E1977-BECF-8D6E-02DE-95A6D365B289}"/>
                </a:ext>
              </a:extLst>
            </p:cNvPr>
            <p:cNvGrpSpPr/>
            <p:nvPr/>
          </p:nvGrpSpPr>
          <p:grpSpPr>
            <a:xfrm>
              <a:off x="2498430" y="4667100"/>
              <a:ext cx="477600" cy="381960"/>
              <a:chOff x="2498430" y="4667100"/>
              <a:chExt cx="477600" cy="3819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2">
                <p14:nvContentPartPr>
                  <p14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14:cNvPr>
                  <p14:cNvContentPartPr/>
                  <p14:nvPr/>
                </p14:nvContentPartPr>
                <p14:xfrm>
                  <a:off x="2504910" y="4667100"/>
                  <a:ext cx="454320" cy="237240"/>
                </p14:xfrm>
              </p:contentPart>
            </mc:Choice>
            <mc:Fallback xmlns="">
              <p:pic>
                <p:nvPicPr>
                  <p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2442893" y="4309195"/>
                    <a:ext cx="578000" cy="952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4">
                <p14:nvContentPartPr>
                  <p14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14:cNvPr>
                  <p14:cNvContentPartPr/>
                  <p14:nvPr/>
                </p14:nvContentPartPr>
                <p14:xfrm>
                  <a:off x="2498430" y="4905420"/>
                  <a:ext cx="174600" cy="137520"/>
                </p14:xfrm>
              </p:contentPart>
            </mc:Choice>
            <mc:Fallback xmlns="">
              <p:pic>
                <p:nvPicPr>
                  <p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2436326" y="4547117"/>
                    <a:ext cx="298452" cy="853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6">
                <p14:nvContentPartPr>
                  <p14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14:cNvPr>
                  <p14:cNvContentPartPr/>
                  <p14:nvPr/>
                </p14:nvContentPartPr>
                <p14:xfrm>
                  <a:off x="2659230" y="4984620"/>
                  <a:ext cx="169560" cy="56160"/>
                </p14:xfrm>
              </p:contentPart>
            </mc:Choice>
            <mc:Fallback xmlns="">
              <p:pic>
                <p:nvPicPr>
                  <p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2597636" y="4627238"/>
                    <a:ext cx="293102" cy="770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8">
                <p14:nvContentPartPr>
                  <p14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14:cNvPr>
                  <p14:cNvContentPartPr/>
                  <p14:nvPr/>
                </p14:nvContentPartPr>
                <p14:xfrm>
                  <a:off x="2856870" y="4952940"/>
                  <a:ext cx="80280" cy="96120"/>
                </p14:xfrm>
              </p:contentPart>
            </mc:Choice>
            <mc:Fallback xmlns="">
              <p:pic>
                <p:nvPicPr>
                  <p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2794706" y="4595046"/>
                    <a:ext cx="204252" cy="8115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0">
                <p14:nvContentPartPr>
                  <p14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14:cNvPr>
                  <p14:cNvContentPartPr/>
                  <p14:nvPr/>
                </p14:nvContentPartPr>
                <p14:xfrm>
                  <a:off x="2864790" y="4940700"/>
                  <a:ext cx="88200" cy="108360"/>
                </p14:xfrm>
              </p:contentPart>
            </mc:Choice>
            <mc:Fallback xmlns="">
              <p:pic>
                <p:nvPicPr>
                  <p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2802802" y="4582908"/>
                    <a:ext cx="211822" cy="823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2">
                <p14:nvContentPartPr>
                  <p14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14:cNvPr>
                  <p14:cNvContentPartPr/>
                  <p14:nvPr/>
                </p14:nvContentPartPr>
                <p14:xfrm>
                  <a:off x="2883870" y="4925580"/>
                  <a:ext cx="92160" cy="119160"/>
                </p14:xfrm>
              </p:contentPart>
            </mc:Choice>
            <mc:Fallback xmlns="">
              <p:pic>
                <p:nvPicPr>
                  <p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822077" y="4568100"/>
                    <a:ext cx="215393" cy="833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4">
                <p14:nvContentPartPr>
                  <p14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14:cNvPr>
                  <p14:cNvContentPartPr/>
                  <p14:nvPr/>
                </p14:nvContentPartPr>
                <p14:xfrm>
                  <a:off x="2849310" y="4933860"/>
                  <a:ext cx="100440" cy="95400"/>
                </p14:xfrm>
              </p:contentPart>
            </mc:Choice>
            <mc:Fallback xmlns="">
              <p:pic>
                <p:nvPicPr>
                  <p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787773" y="4576110"/>
                    <a:ext cx="223868" cy="81055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6">
              <p14:nvContentPartPr>
                <p14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14:cNvPr>
                <p14:cNvContentPartPr/>
                <p14:nvPr/>
              </p14:nvContentPartPr>
              <p14:xfrm>
                <a:off x="2537528" y="4685798"/>
                <a:ext cx="255960" cy="124560"/>
              </p14:xfrm>
            </p:contentPart>
          </mc:Choice>
          <mc:Fallback xmlns="">
            <p:pic>
              <p:nvPicPr>
                <p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475488" y="4327816"/>
                  <a:ext cx="379686" cy="840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11F5245-97A1-A40D-8ED4-5180313F4BF7}"/>
                </a:ext>
              </a:extLst>
            </p:cNvPr>
            <p:cNvGrpSpPr/>
            <p:nvPr/>
          </p:nvGrpSpPr>
          <p:grpSpPr>
            <a:xfrm>
              <a:off x="2438168" y="4661318"/>
              <a:ext cx="298800" cy="125640"/>
              <a:chOff x="2438168" y="4661318"/>
              <a:chExt cx="298800" cy="1256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8">
                <p14:nvContentPartPr>
                  <p14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14:cNvPr>
                  <p14:cNvContentPartPr/>
                  <p14:nvPr/>
                </p14:nvContentPartPr>
                <p14:xfrm>
                  <a:off x="2438168" y="4724318"/>
                  <a:ext cx="5040" cy="360"/>
                </p14:xfrm>
              </p:contentPart>
            </mc:Choice>
            <mc:Fallback xmlns="">
              <p:pic>
                <p:nvPicPr>
                  <p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:cNvPr>
                  <p:cNvPicPr/>
                  <p:nvPr/>
                </p:nvPicPr>
                <p:blipFill>
                  <a:blip r:embed="rId79"/>
                  <a:stretch>
                    <a:fillRect/>
                  </a:stretch>
                </p:blipFill>
                <p:spPr>
                  <a:xfrm>
                    <a:off x="2379368" y="4346318"/>
                    <a:ext cx="122304" cy="75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0">
                <p14:nvContentPartPr>
                  <p14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14:cNvPr>
                  <p14:cNvContentPartPr/>
                  <p14:nvPr/>
                </p14:nvContentPartPr>
                <p14:xfrm>
                  <a:off x="2454008" y="4661318"/>
                  <a:ext cx="282960" cy="125640"/>
                </p14:xfrm>
              </p:contentPart>
            </mc:Choice>
            <mc:Fallback xmlns="">
              <p:pic>
                <p:nvPicPr>
                  <p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:cNvPr>
                  <p:cNvPicPr/>
                  <p:nvPr/>
                </p:nvPicPr>
                <p:blipFill>
                  <a:blip r:embed="rId81"/>
                  <a:stretch>
                    <a:fillRect/>
                  </a:stretch>
                </p:blipFill>
                <p:spPr>
                  <a:xfrm>
                    <a:off x="2391955" y="4303806"/>
                    <a:ext cx="406711" cy="8403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80" name="内容占位符 2">
            <a:extLst>
              <a:ext uri="{FF2B5EF4-FFF2-40B4-BE49-F238E27FC236}">
                <a16:creationId xmlns:a16="http://schemas.microsoft.com/office/drawing/2014/main" id="{A334E569-5ECE-3E4D-96E3-3C84DFB2E75F}"/>
              </a:ext>
            </a:extLst>
          </p:cNvPr>
          <p:cNvSpPr txBox="1">
            <a:spLocks/>
          </p:cNvSpPr>
          <p:nvPr/>
        </p:nvSpPr>
        <p:spPr>
          <a:xfrm>
            <a:off x="1436328" y="520998"/>
            <a:ext cx="9713916" cy="132083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之前我觉得排不出来的时候，就想着上去也是丢人，结果连动员排练都懒得干了。如果当时再喊喊人，也未必就真的不行，毕竟，整整一个暑假还是可以用来练习的。</a:t>
            </a: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FEB7EA0-5262-AFD5-5CD1-8526ABF9C5A0}"/>
              </a:ext>
            </a:extLst>
          </p:cNvPr>
          <p:cNvSpPr txBox="1">
            <a:spLocks/>
          </p:cNvSpPr>
          <p:nvPr/>
        </p:nvSpPr>
        <p:spPr>
          <a:xfrm>
            <a:off x="1257522" y="5581572"/>
            <a:ext cx="6774222" cy="90056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学生会那边已经收到了。不过乐队现在还没名字，这个也必须报上去的。</a:t>
            </a:r>
            <a:endParaRPr lang="en-US" altLang="zh-CN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EB2E9D80-FD29-46A7-8BB7-9F7FC0A497EC}"/>
              </a:ext>
            </a:extLst>
          </p:cNvPr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5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我们几个已经商量好了，就叫“</a:t>
            </a:r>
            <a:r>
              <a:rPr lang="zh-CN" altLang="en-US" b="1" dirty="0"/>
              <a:t>芽乐队</a:t>
            </a:r>
            <a:r>
              <a:rPr lang="zh-CN" altLang="en-US" dirty="0"/>
              <a:t>”，嫩芽的芽。 </a:t>
            </a: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4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5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6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8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10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20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32" name="内容占位符 2">
            <a:extLst>
              <a:ext uri="{FF2B5EF4-FFF2-40B4-BE49-F238E27FC236}">
                <a16:creationId xmlns:a16="http://schemas.microsoft.com/office/drawing/2014/main" id="{3DBBE63E-06C5-F46A-2EDC-BEA3A958FA2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dirty="0"/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5ADD1C80-4E4C-6081-5EAA-A1CA3FECAE0F}"/>
              </a:ext>
            </a:extLst>
          </p:cNvPr>
          <p:cNvGrpSpPr/>
          <p:nvPr/>
        </p:nvGrpSpPr>
        <p:grpSpPr>
          <a:xfrm>
            <a:off x="2366059" y="4620304"/>
            <a:ext cx="584146" cy="409563"/>
            <a:chOff x="2438168" y="4661318"/>
            <a:chExt cx="575062" cy="387742"/>
          </a:xfrm>
        </p:grpSpPr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23">
              <p14:nvContentPartPr>
                <p14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14:cNvPr>
                <p14:cNvContentPartPr/>
                <p14:nvPr/>
              </p14:nvContentPartPr>
              <p14:xfrm>
                <a:off x="2852670" y="4682940"/>
                <a:ext cx="160560" cy="337320"/>
              </p14:xfrm>
            </p:contentPart>
          </mc:Choice>
          <mc:Fallback xmlns="">
            <p:pic>
              <p:nvPicPr>
                <p:cNvPr id="56" name="墨迹 55">
                  <a:extLst>
                    <a:ext uri="{FF2B5EF4-FFF2-40B4-BE49-F238E27FC236}">
                      <a16:creationId xmlns:a16="http://schemas.microsoft.com/office/drawing/2014/main" id="{11D71E67-64A0-DFD6-0DA2-1B1B8E77643D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790644" y="4324815"/>
                  <a:ext cx="284259" cy="105323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7" name="组合 56">
              <a:extLst>
                <a:ext uri="{FF2B5EF4-FFF2-40B4-BE49-F238E27FC236}">
                  <a16:creationId xmlns:a16="http://schemas.microsoft.com/office/drawing/2014/main" id="{D43E1977-BECF-8D6E-02DE-95A6D365B289}"/>
                </a:ext>
              </a:extLst>
            </p:cNvPr>
            <p:cNvGrpSpPr/>
            <p:nvPr/>
          </p:nvGrpSpPr>
          <p:grpSpPr>
            <a:xfrm>
              <a:off x="2498430" y="4667100"/>
              <a:ext cx="477600" cy="381960"/>
              <a:chOff x="2498430" y="4667100"/>
              <a:chExt cx="477600" cy="38196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3">
                <p14:nvContentPartPr>
                  <p14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14:cNvPr>
                  <p14:cNvContentPartPr/>
                  <p14:nvPr/>
                </p14:nvContentPartPr>
                <p14:xfrm>
                  <a:off x="2504910" y="4667100"/>
                  <a:ext cx="454320" cy="237240"/>
                </p14:xfrm>
              </p:contentPart>
            </mc:Choice>
            <mc:Fallback xmlns="">
              <p:pic>
                <p:nvPicPr>
                  <p:cNvPr id="62" name="墨迹 61">
                    <a:extLst>
                      <a:ext uri="{FF2B5EF4-FFF2-40B4-BE49-F238E27FC236}">
                        <a16:creationId xmlns:a16="http://schemas.microsoft.com/office/drawing/2014/main" id="{709AA8FC-A4AC-A9EF-87E6-FB9D8752582F}"/>
                      </a:ext>
                    </a:extLst>
                  </p:cNvPr>
                  <p:cNvPicPr/>
                  <p:nvPr/>
                </p:nvPicPr>
                <p:blipFill>
                  <a:blip r:embed="rId64"/>
                  <a:stretch>
                    <a:fillRect/>
                  </a:stretch>
                </p:blipFill>
                <p:spPr>
                  <a:xfrm>
                    <a:off x="2442893" y="4309195"/>
                    <a:ext cx="578000" cy="95270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5">
                <p14:nvContentPartPr>
                  <p14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14:cNvPr>
                  <p14:cNvContentPartPr/>
                  <p14:nvPr/>
                </p14:nvContentPartPr>
                <p14:xfrm>
                  <a:off x="2498430" y="4905420"/>
                  <a:ext cx="174600" cy="137520"/>
                </p14:xfrm>
              </p:contentPart>
            </mc:Choice>
            <mc:Fallback xmlns="">
              <p:pic>
                <p:nvPicPr>
                  <p:cNvPr id="63" name="墨迹 62">
                    <a:extLst>
                      <a:ext uri="{FF2B5EF4-FFF2-40B4-BE49-F238E27FC236}">
                        <a16:creationId xmlns:a16="http://schemas.microsoft.com/office/drawing/2014/main" id="{A7B76FC2-CCB4-F7E3-4E18-9008615A2178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2436326" y="4547117"/>
                    <a:ext cx="298452" cy="85378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7">
                <p14:nvContentPartPr>
                  <p14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14:cNvPr>
                  <p14:cNvContentPartPr/>
                  <p14:nvPr/>
                </p14:nvContentPartPr>
                <p14:xfrm>
                  <a:off x="2659230" y="4984620"/>
                  <a:ext cx="169560" cy="56160"/>
                </p14:xfrm>
              </p:contentPart>
            </mc:Choice>
            <mc:Fallback xmlns="">
              <p:pic>
                <p:nvPicPr>
                  <p:cNvPr id="64" name="墨迹 63">
                    <a:extLst>
                      <a:ext uri="{FF2B5EF4-FFF2-40B4-BE49-F238E27FC236}">
                        <a16:creationId xmlns:a16="http://schemas.microsoft.com/office/drawing/2014/main" id="{FA7AE547-745A-220D-B59F-09BF6747F333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2597636" y="4627238"/>
                    <a:ext cx="293102" cy="7705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69">
                <p14:nvContentPartPr>
                  <p14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14:cNvPr>
                  <p14:cNvContentPartPr/>
                  <p14:nvPr/>
                </p14:nvContentPartPr>
                <p14:xfrm>
                  <a:off x="2856870" y="4952940"/>
                  <a:ext cx="80280" cy="96120"/>
                </p14:xfrm>
              </p:contentPart>
            </mc:Choice>
            <mc:Fallback xmlns="">
              <p:pic>
                <p:nvPicPr>
                  <p:cNvPr id="65" name="墨迹 64">
                    <a:extLst>
                      <a:ext uri="{FF2B5EF4-FFF2-40B4-BE49-F238E27FC236}">
                        <a16:creationId xmlns:a16="http://schemas.microsoft.com/office/drawing/2014/main" id="{84968D32-3452-C484-B6D2-4D9622876938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2794706" y="4595046"/>
                    <a:ext cx="204252" cy="8115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1">
                <p14:nvContentPartPr>
                  <p14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14:cNvPr>
                  <p14:cNvContentPartPr/>
                  <p14:nvPr/>
                </p14:nvContentPartPr>
                <p14:xfrm>
                  <a:off x="2864790" y="4940700"/>
                  <a:ext cx="88200" cy="108360"/>
                </p14:xfrm>
              </p:contentPart>
            </mc:Choice>
            <mc:Fallback xmlns="">
              <p:pic>
                <p:nvPicPr>
                  <p:cNvPr id="66" name="墨迹 65">
                    <a:extLst>
                      <a:ext uri="{FF2B5EF4-FFF2-40B4-BE49-F238E27FC236}">
                        <a16:creationId xmlns:a16="http://schemas.microsoft.com/office/drawing/2014/main" id="{3C85CA2D-EE45-5B57-CB68-F0610ECDB8C3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2802802" y="4582908"/>
                    <a:ext cx="211822" cy="8236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3">
                <p14:nvContentPartPr>
                  <p14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14:cNvPr>
                  <p14:cNvContentPartPr/>
                  <p14:nvPr/>
                </p14:nvContentPartPr>
                <p14:xfrm>
                  <a:off x="2883870" y="4925580"/>
                  <a:ext cx="92160" cy="119160"/>
                </p14:xfrm>
              </p:contentPart>
            </mc:Choice>
            <mc:Fallback xmlns="">
              <p:pic>
                <p:nvPicPr>
                  <p:cNvPr id="67" name="墨迹 66">
                    <a:extLst>
                      <a:ext uri="{FF2B5EF4-FFF2-40B4-BE49-F238E27FC236}">
                        <a16:creationId xmlns:a16="http://schemas.microsoft.com/office/drawing/2014/main" id="{55EAD5C0-5EF3-4AA5-5381-A1A72C304904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2822077" y="4568100"/>
                    <a:ext cx="215393" cy="8337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5">
                <p14:nvContentPartPr>
                  <p14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14:cNvPr>
                  <p14:cNvContentPartPr/>
                  <p14:nvPr/>
                </p14:nvContentPartPr>
                <p14:xfrm>
                  <a:off x="2849310" y="4933860"/>
                  <a:ext cx="100440" cy="95400"/>
                </p14:xfrm>
              </p:contentPart>
            </mc:Choice>
            <mc:Fallback xmlns="">
              <p:pic>
                <p:nvPicPr>
                  <p:cNvPr id="68" name="墨迹 67">
                    <a:extLst>
                      <a:ext uri="{FF2B5EF4-FFF2-40B4-BE49-F238E27FC236}">
                        <a16:creationId xmlns:a16="http://schemas.microsoft.com/office/drawing/2014/main" id="{F5700ED7-5BB9-0614-B5B4-8E332A43AB39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2787773" y="4576110"/>
                    <a:ext cx="223868" cy="81055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 xmlns:aink="http://schemas.microsoft.com/office/drawing/2016/ink">
          <mc:Choice Requires="p14 aink">
            <p:contentPart p14:bwMode="auto" r:id="rId77">
              <p14:nvContentPartPr>
                <p14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14:cNvPr>
                <p14:cNvContentPartPr/>
                <p14:nvPr/>
              </p14:nvContentPartPr>
              <p14:xfrm>
                <a:off x="2537528" y="4685798"/>
                <a:ext cx="255960" cy="124560"/>
              </p14:xfrm>
            </p:contentPart>
          </mc:Choice>
          <mc:Fallback xmlns="">
            <p:pic>
              <p:nvPicPr>
                <p:cNvPr id="58" name="墨迹 57">
                  <a:extLst>
                    <a:ext uri="{FF2B5EF4-FFF2-40B4-BE49-F238E27FC236}">
                      <a16:creationId xmlns:a16="http://schemas.microsoft.com/office/drawing/2014/main" id="{31BDC6BC-296B-8331-4273-F51DAAA94F0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475488" y="4327816"/>
                  <a:ext cx="379686" cy="84086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59" name="组合 58">
              <a:extLst>
                <a:ext uri="{FF2B5EF4-FFF2-40B4-BE49-F238E27FC236}">
                  <a16:creationId xmlns:a16="http://schemas.microsoft.com/office/drawing/2014/main" id="{411F5245-97A1-A40D-8ED4-5180313F4BF7}"/>
                </a:ext>
              </a:extLst>
            </p:cNvPr>
            <p:cNvGrpSpPr/>
            <p:nvPr/>
          </p:nvGrpSpPr>
          <p:grpSpPr>
            <a:xfrm>
              <a:off x="2438168" y="4661318"/>
              <a:ext cx="298800" cy="125640"/>
              <a:chOff x="2438168" y="4661318"/>
              <a:chExt cx="298800" cy="125640"/>
            </a:xfrm>
          </p:grpSpPr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79">
                <p14:nvContentPartPr>
                  <p14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14:cNvPr>
                  <p14:cNvContentPartPr/>
                  <p14:nvPr/>
                </p14:nvContentPartPr>
                <p14:xfrm>
                  <a:off x="2438168" y="4724318"/>
                  <a:ext cx="5040" cy="360"/>
                </p14:xfrm>
              </p:contentPart>
            </mc:Choice>
            <mc:Fallback xmlns="">
              <p:pic>
                <p:nvPicPr>
                  <p:cNvPr id="60" name="墨迹 59">
                    <a:extLst>
                      <a:ext uri="{FF2B5EF4-FFF2-40B4-BE49-F238E27FC236}">
                        <a16:creationId xmlns:a16="http://schemas.microsoft.com/office/drawing/2014/main" id="{EB54CF6C-75C5-6BA9-4685-682B60534DCB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2379368" y="4346318"/>
                    <a:ext cx="122304" cy="75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 xmlns:aink="http://schemas.microsoft.com/office/drawing/2016/ink">
            <mc:Choice Requires="p14 aink">
              <p:contentPart p14:bwMode="auto" r:id="rId81">
                <p14:nvContentPartPr>
                  <p14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14:cNvPr>
                  <p14:cNvContentPartPr/>
                  <p14:nvPr/>
                </p14:nvContentPartPr>
                <p14:xfrm>
                  <a:off x="2454008" y="4661318"/>
                  <a:ext cx="282960" cy="125640"/>
                </p14:xfrm>
              </p:contentPart>
            </mc:Choice>
            <mc:Fallback xmlns="">
              <p:pic>
                <p:nvPicPr>
                  <p:cNvPr id="61" name="墨迹 60">
                    <a:extLst>
                      <a:ext uri="{FF2B5EF4-FFF2-40B4-BE49-F238E27FC236}">
                        <a16:creationId xmlns:a16="http://schemas.microsoft.com/office/drawing/2014/main" id="{5DDFD176-4AF5-2B94-CD8A-DD1A6D963421}"/>
                      </a:ext>
                    </a:extLst>
                  </p:cNvPr>
                  <p:cNvPicPr/>
                  <p:nvPr/>
                </p:nvPicPr>
                <p:blipFill>
                  <a:blip r:embed="rId82"/>
                  <a:stretch>
                    <a:fillRect/>
                  </a:stretch>
                </p:blipFill>
                <p:spPr>
                  <a:xfrm>
                    <a:off x="2391955" y="4303806"/>
                    <a:ext cx="406711" cy="840324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BFEB7EA0-5262-AFD5-5CD1-8526ABF9C5A0}"/>
              </a:ext>
            </a:extLst>
          </p:cNvPr>
          <p:cNvSpPr txBox="1">
            <a:spLocks/>
          </p:cNvSpPr>
          <p:nvPr/>
        </p:nvSpPr>
        <p:spPr>
          <a:xfrm>
            <a:off x="1257522" y="5581572"/>
            <a:ext cx="6774222" cy="90056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学生会那边已经收到了。不过乐队现在还没名字，这个也必须报上去的。</a:t>
            </a:r>
            <a:endParaRPr lang="en-US" altLang="zh-CN" dirty="0"/>
          </a:p>
        </p:txBody>
      </p:sp>
      <p:sp>
        <p:nvSpPr>
          <p:cNvPr id="42" name="内容占位符 2">
            <a:extLst>
              <a:ext uri="{FF2B5EF4-FFF2-40B4-BE49-F238E27FC236}">
                <a16:creationId xmlns:a16="http://schemas.microsoft.com/office/drawing/2014/main" id="{56ACF7DA-E3C5-0C94-AC0E-2E12532F9DA9}"/>
              </a:ext>
            </a:extLst>
          </p:cNvPr>
          <p:cNvSpPr txBox="1">
            <a:spLocks/>
          </p:cNvSpPr>
          <p:nvPr/>
        </p:nvSpPr>
        <p:spPr>
          <a:xfrm>
            <a:off x="8861847" y="5480067"/>
            <a:ext cx="910803" cy="51405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好。</a:t>
            </a:r>
            <a:endParaRPr lang="en-US" altLang="zh-CN" dirty="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66859813-404E-DDC3-0D63-206771BE1BFF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109" y="2542941"/>
            <a:ext cx="3511600" cy="321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5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手写笔刷画画音乐音效(00_13) - 菜鸟图库_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D32987CC-2A6F-8294-02A6-DF6DF1662C0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我们几个已经商量好了，就叫“</a:t>
            </a:r>
            <a:r>
              <a:rPr lang="zh-CN" altLang="en-US" b="1" dirty="0"/>
              <a:t>芽乐队</a:t>
            </a:r>
            <a:r>
              <a:rPr lang="zh-CN" altLang="en-US" dirty="0"/>
              <a:t>”，嫩芽的芽。 </a:t>
            </a:r>
            <a:endParaRPr lang="en-US" altLang="zh-CN" dirty="0"/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D4EE2FF6-BF2F-9ED5-E87B-73D58768AB04}"/>
              </a:ext>
            </a:extLst>
          </p:cNvPr>
          <p:cNvGrpSpPr/>
          <p:nvPr/>
        </p:nvGrpSpPr>
        <p:grpSpPr>
          <a:xfrm>
            <a:off x="8811901" y="3375484"/>
            <a:ext cx="551160" cy="1488966"/>
            <a:chOff x="8811901" y="3375484"/>
            <a:chExt cx="551160" cy="148896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AFF0695F-1E2B-04F0-D485-CB2CF2AB31E7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7BE3EEEB-A144-2593-2F79-E3F7D0E4A660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2" name="墨迹 11">
                      <a:extLst>
                        <a:ext uri="{FF2B5EF4-FFF2-40B4-BE49-F238E27FC236}">
                          <a16:creationId xmlns:a16="http://schemas.microsoft.com/office/drawing/2014/main" id="{77ECF055-B139-A59C-148B-95384160494F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3" name="墨迹 12">
                      <a:extLst>
                        <a:ext uri="{FF2B5EF4-FFF2-40B4-BE49-F238E27FC236}">
                          <a16:creationId xmlns:a16="http://schemas.microsoft.com/office/drawing/2014/main" id="{F518C563-ECE9-54AB-BFD7-7EC97310F7ED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4" name="墨迹 13">
                      <a:extLst>
                        <a:ext uri="{FF2B5EF4-FFF2-40B4-BE49-F238E27FC236}">
                          <a16:creationId xmlns:a16="http://schemas.microsoft.com/office/drawing/2014/main" id="{3A9E61C9-8ABB-0D1D-90F7-FF1583E9FE26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5" name="墨迹 14">
                      <a:extLst>
                        <a:ext uri="{FF2B5EF4-FFF2-40B4-BE49-F238E27FC236}">
                          <a16:creationId xmlns:a16="http://schemas.microsoft.com/office/drawing/2014/main" id="{FBD62651-A876-983F-C555-50EC029823EE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30131FDE-FD70-0CF7-7B1E-2D2F024EFEF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EC6B453E-0CB7-D468-0A30-A168380BDE35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1FC456DB-7C5B-82A1-19DC-1C92CF5D972C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49B70648-11B7-17C9-A730-F4B409F9EDCE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F9CDABD9-CC7B-6184-B137-748F60C286D2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DD391BAF-530A-D968-FEEE-C2772047AA2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29" name="墨迹 28">
                    <a:extLst>
                      <a:ext uri="{FF2B5EF4-FFF2-40B4-BE49-F238E27FC236}">
                        <a16:creationId xmlns:a16="http://schemas.microsoft.com/office/drawing/2014/main" id="{DAEB7E7B-FA28-9BB0-05CD-8B62EDE7B71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43" name="内容占位符 2">
            <a:extLst>
              <a:ext uri="{FF2B5EF4-FFF2-40B4-BE49-F238E27FC236}">
                <a16:creationId xmlns:a16="http://schemas.microsoft.com/office/drawing/2014/main" id="{901BD271-4047-981B-DAF6-BD90493A53D4}"/>
              </a:ext>
            </a:extLst>
          </p:cNvPr>
          <p:cNvSpPr txBox="1">
            <a:spLocks/>
          </p:cNvSpPr>
          <p:nvPr/>
        </p:nvSpPr>
        <p:spPr>
          <a:xfrm>
            <a:off x="694065" y="459833"/>
            <a:ext cx="4511352" cy="96256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对了，你看我最早的那幅画，有觉得这朵花快全开了吗？</a:t>
            </a:r>
            <a:endParaRPr lang="en-US" altLang="zh-CN" dirty="0"/>
          </a:p>
        </p:txBody>
      </p:sp>
      <p:sp>
        <p:nvSpPr>
          <p:cNvPr id="44" name="内容占位符 2">
            <a:extLst>
              <a:ext uri="{FF2B5EF4-FFF2-40B4-BE49-F238E27FC236}">
                <a16:creationId xmlns:a16="http://schemas.microsoft.com/office/drawing/2014/main" id="{D3501E40-3079-0387-9E20-F8F3003977D7}"/>
              </a:ext>
            </a:extLst>
          </p:cNvPr>
          <p:cNvSpPr txBox="1">
            <a:spLocks/>
          </p:cNvSpPr>
          <p:nvPr/>
        </p:nvSpPr>
        <p:spPr>
          <a:xfrm>
            <a:off x="3627765" y="1647940"/>
            <a:ext cx="3560435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没有啊，你看错了吧。 </a:t>
            </a:r>
            <a:endParaRPr lang="en-US" altLang="zh-CN" dirty="0"/>
          </a:p>
        </p:txBody>
      </p:sp>
      <p:sp>
        <p:nvSpPr>
          <p:cNvPr id="45" name="内容占位符 2">
            <a:extLst>
              <a:ext uri="{FF2B5EF4-FFF2-40B4-BE49-F238E27FC236}">
                <a16:creationId xmlns:a16="http://schemas.microsoft.com/office/drawing/2014/main" id="{389268CA-309F-DDAE-0621-77C8E4DD6371}"/>
              </a:ext>
            </a:extLst>
          </p:cNvPr>
          <p:cNvSpPr txBox="1">
            <a:spLocks/>
          </p:cNvSpPr>
          <p:nvPr/>
        </p:nvSpPr>
        <p:spPr>
          <a:xfrm>
            <a:off x="287665" y="2354763"/>
            <a:ext cx="4511352" cy="96256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你怎么还在纠结这花啊，不会真有啥幻觉吧。</a:t>
            </a:r>
            <a:endParaRPr lang="en-US" altLang="zh-CN" dirty="0"/>
          </a:p>
        </p:txBody>
      </p:sp>
      <p:sp>
        <p:nvSpPr>
          <p:cNvPr id="46" name="内容占位符 2">
            <a:extLst>
              <a:ext uri="{FF2B5EF4-FFF2-40B4-BE49-F238E27FC236}">
                <a16:creationId xmlns:a16="http://schemas.microsoft.com/office/drawing/2014/main" id="{B263FB37-99E4-D546-9CD4-5FCAB1606EC4}"/>
              </a:ext>
            </a:extLst>
          </p:cNvPr>
          <p:cNvSpPr txBox="1">
            <a:spLocks/>
          </p:cNvSpPr>
          <p:nvPr/>
        </p:nvSpPr>
        <p:spPr>
          <a:xfrm>
            <a:off x="2371112" y="3782332"/>
            <a:ext cx="3560435" cy="5155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没事没事，当我没说。 </a:t>
            </a:r>
            <a:endParaRPr lang="en-US" altLang="zh-CN" dirty="0"/>
          </a:p>
        </p:txBody>
      </p:sp>
      <p:sp>
        <p:nvSpPr>
          <p:cNvPr id="47" name="内容占位符 2">
            <a:extLst>
              <a:ext uri="{FF2B5EF4-FFF2-40B4-BE49-F238E27FC236}">
                <a16:creationId xmlns:a16="http://schemas.microsoft.com/office/drawing/2014/main" id="{43692E9D-876B-1CEA-0359-3378A55D5764}"/>
              </a:ext>
            </a:extLst>
          </p:cNvPr>
          <p:cNvSpPr txBox="1">
            <a:spLocks/>
          </p:cNvSpPr>
          <p:nvPr/>
        </p:nvSpPr>
        <p:spPr>
          <a:xfrm>
            <a:off x="1784158" y="5325181"/>
            <a:ext cx="1797143" cy="50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第五幕 完</a:t>
            </a:r>
          </a:p>
        </p:txBody>
      </p:sp>
    </p:spTree>
    <p:extLst>
      <p:ext uri="{BB962C8B-B14F-4D97-AF65-F5344CB8AC3E}">
        <p14:creationId xmlns:p14="http://schemas.microsoft.com/office/powerpoint/2010/main" val="154493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4" grpId="1" animBg="1"/>
      <p:bldP spid="45" grpId="0" animBg="1"/>
      <p:bldP spid="46" grpId="0" animBg="1"/>
      <p:bldP spid="47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9F4A41-099E-E079-B34B-CBE7674BD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39257"/>
            <a:ext cx="1983723" cy="1325563"/>
          </a:xfrm>
        </p:spPr>
        <p:txBody>
          <a:bodyPr/>
          <a:lstStyle/>
          <a:p>
            <a:r>
              <a:rPr lang="zh-CN" altLang="en-US" dirty="0"/>
              <a:t>第六幕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22CEAAF-F29C-860D-E6BD-B7A679417A31}"/>
              </a:ext>
            </a:extLst>
          </p:cNvPr>
          <p:cNvGrpSpPr/>
          <p:nvPr/>
        </p:nvGrpSpPr>
        <p:grpSpPr>
          <a:xfrm>
            <a:off x="3686120" y="332220"/>
            <a:ext cx="6726600" cy="5938735"/>
            <a:chOff x="3686120" y="332220"/>
            <a:chExt cx="6726600" cy="59387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80A30AA4-AD85-9361-4384-EE039F34C81E}"/>
                    </a:ext>
                  </a:extLst>
                </p14:cNvPr>
                <p14:cNvContentPartPr/>
                <p14:nvPr/>
              </p14:nvContentPartPr>
              <p14:xfrm>
                <a:off x="6878960" y="4463035"/>
                <a:ext cx="356760" cy="1533600"/>
              </p14:xfrm>
            </p:contentPart>
          </mc:Choice>
          <mc:Fallback xmlns="">
            <p:pic>
              <p:nvPicPr>
                <p:cNvPr id="33" name="墨迹 32">
                  <a:extLst>
                    <a:ext uri="{FF2B5EF4-FFF2-40B4-BE49-F238E27FC236}">
                      <a16:creationId xmlns:a16="http://schemas.microsoft.com/office/drawing/2014/main" id="{80A30AA4-AD85-9361-4384-EE039F34C81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860942" y="4445035"/>
                  <a:ext cx="392436" cy="156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0BFE9647-88AF-5BEF-4F41-B94FA38839D1}"/>
                    </a:ext>
                  </a:extLst>
                </p14:cNvPr>
                <p14:cNvContentPartPr/>
                <p14:nvPr/>
              </p14:nvContentPartPr>
              <p14:xfrm>
                <a:off x="6606080" y="4411915"/>
                <a:ext cx="643680" cy="1859040"/>
              </p14:xfrm>
            </p:contentPart>
          </mc:Choice>
          <mc:Fallback xmlns="">
            <p:pic>
              <p:nvPicPr>
                <p:cNvPr id="34" name="墨迹 33">
                  <a:extLst>
                    <a:ext uri="{FF2B5EF4-FFF2-40B4-BE49-F238E27FC236}">
                      <a16:creationId xmlns:a16="http://schemas.microsoft.com/office/drawing/2014/main" id="{0BFE9647-88AF-5BEF-4F41-B94FA38839D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88080" y="4393915"/>
                  <a:ext cx="679320" cy="18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9" name="墨迹 58">
                  <a:extLst>
                    <a:ext uri="{FF2B5EF4-FFF2-40B4-BE49-F238E27FC236}">
                      <a16:creationId xmlns:a16="http://schemas.microsoft.com/office/drawing/2014/main" id="{6B55A15A-94B1-60C8-C5C1-0332F104ED35}"/>
                    </a:ext>
                  </a:extLst>
                </p14:cNvPr>
                <p14:cNvContentPartPr/>
                <p14:nvPr/>
              </p14:nvContentPartPr>
              <p14:xfrm>
                <a:off x="3686120" y="3097915"/>
                <a:ext cx="3141720" cy="1248840"/>
              </p14:xfrm>
            </p:contentPart>
          </mc:Choice>
          <mc:Fallback xmlns="">
            <p:pic>
              <p:nvPicPr>
                <p:cNvPr id="59" name="墨迹 58">
                  <a:extLst>
                    <a:ext uri="{FF2B5EF4-FFF2-40B4-BE49-F238E27FC236}">
                      <a16:creationId xmlns:a16="http://schemas.microsoft.com/office/drawing/2014/main" id="{6B55A15A-94B1-60C8-C5C1-0332F104ED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668120" y="3079915"/>
                  <a:ext cx="3177360" cy="12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8" name="墨迹 97">
                  <a:extLst>
                    <a:ext uri="{FF2B5EF4-FFF2-40B4-BE49-F238E27FC236}">
                      <a16:creationId xmlns:a16="http://schemas.microsoft.com/office/drawing/2014/main" id="{136B0537-1220-C08E-215C-5E570ED17E96}"/>
                    </a:ext>
                  </a:extLst>
                </p14:cNvPr>
                <p14:cNvContentPartPr/>
                <p14:nvPr/>
              </p14:nvContentPartPr>
              <p14:xfrm>
                <a:off x="6785069" y="4180206"/>
                <a:ext cx="372960" cy="427320"/>
              </p14:xfrm>
            </p:contentPart>
          </mc:Choice>
          <mc:Fallback xmlns="">
            <p:pic>
              <p:nvPicPr>
                <p:cNvPr id="98" name="墨迹 97">
                  <a:extLst>
                    <a:ext uri="{FF2B5EF4-FFF2-40B4-BE49-F238E27FC236}">
                      <a16:creationId xmlns:a16="http://schemas.microsoft.com/office/drawing/2014/main" id="{136B0537-1220-C08E-215C-5E570ED17E9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767069" y="4162206"/>
                  <a:ext cx="40860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墨迹 60">
                  <a:extLst>
                    <a:ext uri="{FF2B5EF4-FFF2-40B4-BE49-F238E27FC236}">
                      <a16:creationId xmlns:a16="http://schemas.microsoft.com/office/drawing/2014/main" id="{2973C364-B334-556D-2B89-66AB0BB34EA2}"/>
                    </a:ext>
                  </a:extLst>
                </p14:cNvPr>
                <p14:cNvContentPartPr/>
                <p14:nvPr/>
              </p14:nvContentPartPr>
              <p14:xfrm>
                <a:off x="7227800" y="3827635"/>
                <a:ext cx="174600" cy="577440"/>
              </p14:xfrm>
            </p:contentPart>
          </mc:Choice>
          <mc:Fallback xmlns="">
            <p:pic>
              <p:nvPicPr>
                <p:cNvPr id="61" name="墨迹 60">
                  <a:extLst>
                    <a:ext uri="{FF2B5EF4-FFF2-40B4-BE49-F238E27FC236}">
                      <a16:creationId xmlns:a16="http://schemas.microsoft.com/office/drawing/2014/main" id="{2973C364-B334-556D-2B89-66AB0BB34EA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209800" y="3809635"/>
                  <a:ext cx="2102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2" name="墨迹 61">
                  <a:extLst>
                    <a:ext uri="{FF2B5EF4-FFF2-40B4-BE49-F238E27FC236}">
                      <a16:creationId xmlns:a16="http://schemas.microsoft.com/office/drawing/2014/main" id="{086C91CC-B0A5-EF75-75B0-D8132F01FE41}"/>
                    </a:ext>
                  </a:extLst>
                </p14:cNvPr>
                <p14:cNvContentPartPr/>
                <p14:nvPr/>
              </p14:nvContentPartPr>
              <p14:xfrm>
                <a:off x="4439240" y="3628555"/>
                <a:ext cx="2381040" cy="513000"/>
              </p14:xfrm>
            </p:contentPart>
          </mc:Choice>
          <mc:Fallback xmlns="">
            <p:pic>
              <p:nvPicPr>
                <p:cNvPr id="62" name="墨迹 61">
                  <a:extLst>
                    <a:ext uri="{FF2B5EF4-FFF2-40B4-BE49-F238E27FC236}">
                      <a16:creationId xmlns:a16="http://schemas.microsoft.com/office/drawing/2014/main" id="{086C91CC-B0A5-EF75-75B0-D8132F01FE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21240" y="3610555"/>
                  <a:ext cx="24166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8" name="墨迹 87">
                  <a:extLst>
                    <a:ext uri="{FF2B5EF4-FFF2-40B4-BE49-F238E27FC236}">
                      <a16:creationId xmlns:a16="http://schemas.microsoft.com/office/drawing/2014/main" id="{9EE8414A-BCAC-C144-94B2-B6CA67CAC5DE}"/>
                    </a:ext>
                  </a:extLst>
                </p14:cNvPr>
                <p14:cNvContentPartPr/>
                <p14:nvPr/>
              </p14:nvContentPartPr>
              <p14:xfrm>
                <a:off x="7758440" y="3878921"/>
                <a:ext cx="2654280" cy="852840"/>
              </p14:xfrm>
            </p:contentPart>
          </mc:Choice>
          <mc:Fallback xmlns="">
            <p:pic>
              <p:nvPicPr>
                <p:cNvPr id="88" name="墨迹 87">
                  <a:extLst>
                    <a:ext uri="{FF2B5EF4-FFF2-40B4-BE49-F238E27FC236}">
                      <a16:creationId xmlns:a16="http://schemas.microsoft.com/office/drawing/2014/main" id="{9EE8414A-BCAC-C144-94B2-B6CA67CAC5D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740440" y="3860929"/>
                  <a:ext cx="2689920" cy="8884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0" name="墨迹 89">
                  <a:extLst>
                    <a:ext uri="{FF2B5EF4-FFF2-40B4-BE49-F238E27FC236}">
                      <a16:creationId xmlns:a16="http://schemas.microsoft.com/office/drawing/2014/main" id="{60A7BB77-1176-B2CD-C2AC-1C68B5ABF740}"/>
                    </a:ext>
                  </a:extLst>
                </p14:cNvPr>
                <p14:cNvContentPartPr/>
                <p14:nvPr/>
              </p14:nvContentPartPr>
              <p14:xfrm>
                <a:off x="7765640" y="4414241"/>
                <a:ext cx="2526120" cy="668160"/>
              </p14:xfrm>
            </p:contentPart>
          </mc:Choice>
          <mc:Fallback xmlns="">
            <p:pic>
              <p:nvPicPr>
                <p:cNvPr id="90" name="墨迹 89">
                  <a:extLst>
                    <a:ext uri="{FF2B5EF4-FFF2-40B4-BE49-F238E27FC236}">
                      <a16:creationId xmlns:a16="http://schemas.microsoft.com/office/drawing/2014/main" id="{60A7BB77-1176-B2CD-C2AC-1C68B5ABF74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747640" y="4396241"/>
                  <a:ext cx="2561760" cy="70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4" name="墨迹 103">
                  <a:extLst>
                    <a:ext uri="{FF2B5EF4-FFF2-40B4-BE49-F238E27FC236}">
                      <a16:creationId xmlns:a16="http://schemas.microsoft.com/office/drawing/2014/main" id="{FCFD13B7-4342-6470-4DD8-E731517BC957}"/>
                    </a:ext>
                  </a:extLst>
                </p14:cNvPr>
                <p14:cNvContentPartPr/>
                <p14:nvPr/>
              </p14:nvContentPartPr>
              <p14:xfrm>
                <a:off x="7188629" y="4346166"/>
                <a:ext cx="577080" cy="216360"/>
              </p14:xfrm>
            </p:contentPart>
          </mc:Choice>
          <mc:Fallback xmlns="">
            <p:pic>
              <p:nvPicPr>
                <p:cNvPr id="104" name="墨迹 103">
                  <a:extLst>
                    <a:ext uri="{FF2B5EF4-FFF2-40B4-BE49-F238E27FC236}">
                      <a16:creationId xmlns:a16="http://schemas.microsoft.com/office/drawing/2014/main" id="{FCFD13B7-4342-6470-4DD8-E731517BC95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170629" y="4328166"/>
                  <a:ext cx="612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5" name="墨迹 104">
                  <a:extLst>
                    <a:ext uri="{FF2B5EF4-FFF2-40B4-BE49-F238E27FC236}">
                      <a16:creationId xmlns:a16="http://schemas.microsoft.com/office/drawing/2014/main" id="{EE50C01B-B43B-277E-E2AA-8BC5877C33B2}"/>
                    </a:ext>
                  </a:extLst>
                </p14:cNvPr>
                <p14:cNvContentPartPr/>
                <p14:nvPr/>
              </p14:nvContentPartPr>
              <p14:xfrm>
                <a:off x="6799469" y="4165446"/>
                <a:ext cx="520920" cy="379440"/>
              </p14:xfrm>
            </p:contentPart>
          </mc:Choice>
          <mc:Fallback xmlns="">
            <p:pic>
              <p:nvPicPr>
                <p:cNvPr id="105" name="墨迹 104">
                  <a:extLst>
                    <a:ext uri="{FF2B5EF4-FFF2-40B4-BE49-F238E27FC236}">
                      <a16:creationId xmlns:a16="http://schemas.microsoft.com/office/drawing/2014/main" id="{EE50C01B-B43B-277E-E2AA-8BC5877C33B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781469" y="4147446"/>
                  <a:ext cx="556560" cy="41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6" name="墨迹 105">
                  <a:extLst>
                    <a:ext uri="{FF2B5EF4-FFF2-40B4-BE49-F238E27FC236}">
                      <a16:creationId xmlns:a16="http://schemas.microsoft.com/office/drawing/2014/main" id="{81EF6AE6-B920-FE9B-601F-52D6350B8401}"/>
                    </a:ext>
                  </a:extLst>
                </p14:cNvPr>
                <p14:cNvContentPartPr/>
                <p14:nvPr/>
              </p14:nvContentPartPr>
              <p14:xfrm>
                <a:off x="6713069" y="4157166"/>
                <a:ext cx="126000" cy="16200"/>
              </p14:xfrm>
            </p:contentPart>
          </mc:Choice>
          <mc:Fallback xmlns="">
            <p:pic>
              <p:nvPicPr>
                <p:cNvPr id="106" name="墨迹 105">
                  <a:extLst>
                    <a:ext uri="{FF2B5EF4-FFF2-40B4-BE49-F238E27FC236}">
                      <a16:creationId xmlns:a16="http://schemas.microsoft.com/office/drawing/2014/main" id="{81EF6AE6-B920-FE9B-601F-52D6350B840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95069" y="4138757"/>
                  <a:ext cx="161640" cy="5265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1" name="墨迹 110">
                  <a:extLst>
                    <a:ext uri="{FF2B5EF4-FFF2-40B4-BE49-F238E27FC236}">
                      <a16:creationId xmlns:a16="http://schemas.microsoft.com/office/drawing/2014/main" id="{D83325B4-1929-47B6-B0A1-B215D23407DD}"/>
                    </a:ext>
                  </a:extLst>
                </p14:cNvPr>
                <p14:cNvContentPartPr/>
                <p14:nvPr/>
              </p14:nvContentPartPr>
              <p14:xfrm>
                <a:off x="7779389" y="4200006"/>
                <a:ext cx="1732320" cy="306000"/>
              </p14:xfrm>
            </p:contentPart>
          </mc:Choice>
          <mc:Fallback xmlns="">
            <p:pic>
              <p:nvPicPr>
                <p:cNvPr id="111" name="墨迹 110">
                  <a:extLst>
                    <a:ext uri="{FF2B5EF4-FFF2-40B4-BE49-F238E27FC236}">
                      <a16:creationId xmlns:a16="http://schemas.microsoft.com/office/drawing/2014/main" id="{D83325B4-1929-47B6-B0A1-B215D23407D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761393" y="4182006"/>
                  <a:ext cx="1767953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FF75A576-FC72-0062-0E76-AFB05CF5731F}"/>
                    </a:ext>
                  </a:extLst>
                </p14:cNvPr>
                <p14:cNvContentPartPr/>
                <p14:nvPr/>
              </p14:nvContentPartPr>
              <p14:xfrm>
                <a:off x="7276420" y="3428580"/>
                <a:ext cx="134280" cy="38160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FF75A576-FC72-0062-0E76-AFB05CF5731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258780" y="3410580"/>
                  <a:ext cx="1699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E263FE92-1629-1869-B973-85351234B09D}"/>
                    </a:ext>
                  </a:extLst>
                </p14:cNvPr>
                <p14:cNvContentPartPr/>
                <p14:nvPr/>
              </p14:nvContentPartPr>
              <p14:xfrm>
                <a:off x="5136940" y="1358940"/>
                <a:ext cx="2045520" cy="19983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E263FE92-1629-1869-B973-85351234B09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19300" y="1340940"/>
                  <a:ext cx="2081160" cy="2034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C1F4CADC-0CAA-5559-4EE6-3917B11A2CB1}"/>
                </a:ext>
              </a:extLst>
            </p:cNvPr>
            <p:cNvGrpSpPr/>
            <p:nvPr/>
          </p:nvGrpSpPr>
          <p:grpSpPr>
            <a:xfrm>
              <a:off x="5149540" y="1314300"/>
              <a:ext cx="2083680" cy="1917000"/>
              <a:chOff x="5149540" y="1314300"/>
              <a:chExt cx="2083680" cy="191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15" name="墨迹 14">
                    <a:extLst>
                      <a:ext uri="{FF2B5EF4-FFF2-40B4-BE49-F238E27FC236}">
                        <a16:creationId xmlns:a16="http://schemas.microsoft.com/office/drawing/2014/main" id="{EF669510-052A-32EF-DF7C-CDC1D4703689}"/>
                      </a:ext>
                    </a:extLst>
                  </p14:cNvPr>
                  <p14:cNvContentPartPr/>
                  <p14:nvPr/>
                </p14:nvContentPartPr>
                <p14:xfrm>
                  <a:off x="5149540" y="1314300"/>
                  <a:ext cx="2083680" cy="191700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EF669510-052A-32EF-DF7C-CDC1D4703689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131540" y="1296300"/>
                    <a:ext cx="2119320" cy="1952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16" name="墨迹 15">
                    <a:extLst>
                      <a:ext uri="{FF2B5EF4-FFF2-40B4-BE49-F238E27FC236}">
                        <a16:creationId xmlns:a16="http://schemas.microsoft.com/office/drawing/2014/main" id="{C1DCC6D5-2A06-2C9A-63F6-82EAC1280694}"/>
                      </a:ext>
                    </a:extLst>
                  </p14:cNvPr>
                  <p14:cNvContentPartPr/>
                  <p14:nvPr/>
                </p14:nvContentPartPr>
                <p14:xfrm>
                  <a:off x="5454460" y="1460460"/>
                  <a:ext cx="471600" cy="366120"/>
                </p14:xfrm>
              </p:contentPart>
            </mc:Choice>
            <mc:Fallback xmlns="">
              <p:pic>
                <p:nvPicPr>
                  <p:cNvPr id="16" name="墨迹 15">
                    <a:extLst>
                      <a:ext uri="{FF2B5EF4-FFF2-40B4-BE49-F238E27FC236}">
                        <a16:creationId xmlns:a16="http://schemas.microsoft.com/office/drawing/2014/main" id="{C1DCC6D5-2A06-2C9A-63F6-82EAC1280694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436460" y="1442820"/>
                    <a:ext cx="507240" cy="401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38EB0904-C3A6-BECF-A3F1-C0A66AFAA633}"/>
                      </a:ext>
                    </a:extLst>
                  </p14:cNvPr>
                  <p14:cNvContentPartPr/>
                  <p14:nvPr/>
                </p14:nvContentPartPr>
                <p14:xfrm>
                  <a:off x="6032260" y="2000100"/>
                  <a:ext cx="1171080" cy="122796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38EB0904-C3A6-BECF-A3F1-C0A66AFAA63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6014260" y="1982100"/>
                    <a:ext cx="1206720" cy="12636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墨迹 19">
                  <a:extLst>
                    <a:ext uri="{FF2B5EF4-FFF2-40B4-BE49-F238E27FC236}">
                      <a16:creationId xmlns:a16="http://schemas.microsoft.com/office/drawing/2014/main" id="{00906D7B-5140-5CBA-8947-F0326BC5ECF8}"/>
                    </a:ext>
                  </a:extLst>
                </p14:cNvPr>
                <p14:cNvContentPartPr/>
                <p14:nvPr/>
              </p14:nvContentPartPr>
              <p14:xfrm>
                <a:off x="7435900" y="2698500"/>
                <a:ext cx="590760" cy="1135440"/>
              </p14:xfrm>
            </p:contentPart>
          </mc:Choice>
          <mc:Fallback xmlns="">
            <p:pic>
              <p:nvPicPr>
                <p:cNvPr id="20" name="墨迹 19">
                  <a:extLst>
                    <a:ext uri="{FF2B5EF4-FFF2-40B4-BE49-F238E27FC236}">
                      <a16:creationId xmlns:a16="http://schemas.microsoft.com/office/drawing/2014/main" id="{00906D7B-5140-5CBA-8947-F0326BC5ECF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17900" y="2680860"/>
                  <a:ext cx="626400" cy="11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墨迹 20">
                  <a:extLst>
                    <a:ext uri="{FF2B5EF4-FFF2-40B4-BE49-F238E27FC236}">
                      <a16:creationId xmlns:a16="http://schemas.microsoft.com/office/drawing/2014/main" id="{2B3017B7-060D-19C6-36A5-0921E36788A6}"/>
                    </a:ext>
                  </a:extLst>
                </p14:cNvPr>
                <p14:cNvContentPartPr/>
                <p14:nvPr/>
              </p14:nvContentPartPr>
              <p14:xfrm>
                <a:off x="8051140" y="332220"/>
                <a:ext cx="1587960" cy="2462400"/>
              </p14:xfrm>
            </p:contentPart>
          </mc:Choice>
          <mc:Fallback xmlns="">
            <p:pic>
              <p:nvPicPr>
                <p:cNvPr id="21" name="墨迹 20">
                  <a:extLst>
                    <a:ext uri="{FF2B5EF4-FFF2-40B4-BE49-F238E27FC236}">
                      <a16:creationId xmlns:a16="http://schemas.microsoft.com/office/drawing/2014/main" id="{2B3017B7-060D-19C6-36A5-0921E36788A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033140" y="314580"/>
                  <a:ext cx="1623600" cy="249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墨迹 22">
                  <a:extLst>
                    <a:ext uri="{FF2B5EF4-FFF2-40B4-BE49-F238E27FC236}">
                      <a16:creationId xmlns:a16="http://schemas.microsoft.com/office/drawing/2014/main" id="{1B736C8F-39A0-6256-A924-C5FCBC951081}"/>
                    </a:ext>
                  </a:extLst>
                </p14:cNvPr>
                <p14:cNvContentPartPr/>
                <p14:nvPr/>
              </p14:nvContentPartPr>
              <p14:xfrm>
                <a:off x="7219180" y="3238500"/>
                <a:ext cx="52200" cy="145440"/>
              </p14:xfrm>
            </p:contentPart>
          </mc:Choice>
          <mc:Fallback xmlns="">
            <p:pic>
              <p:nvPicPr>
                <p:cNvPr id="23" name="墨迹 22">
                  <a:extLst>
                    <a:ext uri="{FF2B5EF4-FFF2-40B4-BE49-F238E27FC236}">
                      <a16:creationId xmlns:a16="http://schemas.microsoft.com/office/drawing/2014/main" id="{1B736C8F-39A0-6256-A924-C5FCBC95108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1540" y="3220860"/>
                  <a:ext cx="878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墨迹 30">
                  <a:extLst>
                    <a:ext uri="{FF2B5EF4-FFF2-40B4-BE49-F238E27FC236}">
                      <a16:creationId xmlns:a16="http://schemas.microsoft.com/office/drawing/2014/main" id="{3A5C3094-3FA0-9D0D-B022-CE545FB52701}"/>
                    </a:ext>
                  </a:extLst>
                </p14:cNvPr>
                <p14:cNvContentPartPr/>
                <p14:nvPr/>
              </p14:nvContentPartPr>
              <p14:xfrm>
                <a:off x="8977060" y="704460"/>
                <a:ext cx="249480" cy="499680"/>
              </p14:xfrm>
            </p:contentPart>
          </mc:Choice>
          <mc:Fallback xmlns="">
            <p:pic>
              <p:nvPicPr>
                <p:cNvPr id="31" name="墨迹 30">
                  <a:extLst>
                    <a:ext uri="{FF2B5EF4-FFF2-40B4-BE49-F238E27FC236}">
                      <a16:creationId xmlns:a16="http://schemas.microsoft.com/office/drawing/2014/main" id="{3A5C3094-3FA0-9D0D-B022-CE545FB5270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959060" y="686820"/>
                  <a:ext cx="28512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A3000182-DC28-F026-EA39-FC84A1264AC7}"/>
                    </a:ext>
                  </a:extLst>
                </p14:cNvPr>
                <p14:cNvContentPartPr/>
                <p14:nvPr/>
              </p14:nvContentPartPr>
              <p14:xfrm>
                <a:off x="8066620" y="1498620"/>
                <a:ext cx="855360" cy="113724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A3000182-DC28-F026-EA39-FC84A1264AC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048620" y="1480620"/>
                  <a:ext cx="891000" cy="117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6742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那是你。唉，为啥一遇到艺术方面的东西，你都能一下子上手？</a:t>
            </a:r>
          </a:p>
          <a:p>
            <a:pPr marL="0" indent="0">
              <a:buNone/>
            </a:pPr>
            <a:endParaRPr lang="zh-CN" altLang="en-US" dirty="0"/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14:cNvPr>
              <p14:cNvContentPartPr/>
              <p14:nvPr/>
            </p14:nvContentPartPr>
            <p14:xfrm>
              <a:off x="5535789" y="2662215"/>
              <a:ext cx="214200" cy="48312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7149" y="2653575"/>
                <a:ext cx="231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14:cNvPr>
              <p14:cNvContentPartPr/>
              <p14:nvPr/>
            </p14:nvContentPartPr>
            <p14:xfrm>
              <a:off x="5585829" y="2668335"/>
              <a:ext cx="206280" cy="46260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7189" y="2659695"/>
                <a:ext cx="223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A4F331EC-84D8-3A53-EE39-B01FE9042482}"/>
              </a:ext>
            </a:extLst>
          </p:cNvPr>
          <p:cNvGrpSpPr/>
          <p:nvPr/>
        </p:nvGrpSpPr>
        <p:grpSpPr>
          <a:xfrm>
            <a:off x="5678709" y="2575455"/>
            <a:ext cx="207720" cy="524880"/>
            <a:chOff x="5541860" y="2239553"/>
            <a:chExt cx="2077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14:cNvPr>
                <p14:cNvContentPartPr/>
                <p14:nvPr/>
              </p14:nvContentPartPr>
              <p14:xfrm>
                <a:off x="5541860" y="2244593"/>
                <a:ext cx="34920" cy="18792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3220" y="2235953"/>
                  <a:ext cx="5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14:cNvPr>
                <p14:cNvContentPartPr/>
                <p14:nvPr/>
              </p14:nvContentPartPr>
              <p14:xfrm>
                <a:off x="5579300" y="2239553"/>
                <a:ext cx="170280" cy="52488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0660" y="2230553"/>
                  <a:ext cx="18792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14:cNvPr>
              <p14:cNvContentPartPr/>
              <p14:nvPr/>
            </p14:nvContentPartPr>
            <p14:xfrm>
              <a:off x="5766189" y="3097815"/>
              <a:ext cx="50760" cy="9399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7189" y="3088815"/>
                <a:ext cx="684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14:cNvPr>
              <p14:cNvContentPartPr/>
              <p14:nvPr/>
            </p14:nvContentPartPr>
            <p14:xfrm>
              <a:off x="5757549" y="3109454"/>
              <a:ext cx="59400" cy="8805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8549" y="3100814"/>
                <a:ext cx="7704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14:cNvPr>
              <p14:cNvContentPartPr/>
              <p14:nvPr/>
            </p14:nvContentPartPr>
            <p14:xfrm>
              <a:off x="5794874" y="3257350"/>
              <a:ext cx="92160" cy="6840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6234" y="3248710"/>
                <a:ext cx="109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14:cNvPr>
              <p14:cNvContentPartPr/>
              <p14:nvPr/>
            </p14:nvContentPartPr>
            <p14:xfrm>
              <a:off x="5721794" y="3452830"/>
              <a:ext cx="82080" cy="18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2794" y="3444190"/>
                <a:ext cx="9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14:cNvPr>
              <p14:cNvContentPartPr/>
              <p14:nvPr/>
            </p14:nvContentPartPr>
            <p14:xfrm>
              <a:off x="5825474" y="3653350"/>
              <a:ext cx="89280" cy="471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6834" y="3644350"/>
                <a:ext cx="106920" cy="648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墨杰，画好了吗就在这聊天？</a:t>
            </a:r>
            <a:endParaRPr lang="en-US" altLang="zh-CN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你看看这边这明暗，把花整得跟死了似的。</a:t>
            </a:r>
          </a:p>
        </p:txBody>
      </p:sp>
    </p:spTree>
    <p:extLst>
      <p:ext uri="{BB962C8B-B14F-4D97-AF65-F5344CB8AC3E}">
        <p14:creationId xmlns:p14="http://schemas.microsoft.com/office/powerpoint/2010/main" val="80540598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C933DF1-804E-BD7A-7E3D-FF65B146A04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终于考完了，这学期只剩下一门期末了。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主唱和管乐招得怎么样了？ 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F07E1ADC-11FE-A04F-C5BA-74CAF2E2C57D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dirty="0"/>
              <a:t>我还有三门。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主唱好办，招的时候发现这首歌知名度还挺高，最后选了一个和原唱声线比较契合的，管乐倒是一直没招到人。</a:t>
            </a: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BBDE26B-5A81-7F4E-1706-A12B3C9FC319}"/>
              </a:ext>
            </a:extLst>
          </p:cNvPr>
          <p:cNvSpPr txBox="1">
            <a:spLocks/>
          </p:cNvSpPr>
          <p:nvPr/>
        </p:nvSpPr>
        <p:spPr>
          <a:xfrm>
            <a:off x="1221115" y="1304925"/>
            <a:ext cx="4277985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最后那段小号要求还挺高吧。 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0A02782-DBDE-3EE6-55AF-0116EFA71C98}"/>
              </a:ext>
            </a:extLst>
          </p:cNvPr>
          <p:cNvSpPr txBox="1">
            <a:spLocks/>
          </p:cNvSpPr>
          <p:nvPr/>
        </p:nvSpPr>
        <p:spPr>
          <a:xfrm>
            <a:off x="6326515" y="476250"/>
            <a:ext cx="5076502" cy="165735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嗯，这两个礼拜过去，还是没能找到合适的。我们找到的键盘手是乐团的人，但乐团好像也没有小号手愿意来</a:t>
            </a:r>
            <a:r>
              <a:rPr lang="en-US" altLang="zh-CN" dirty="0"/>
              <a:t>……</a:t>
            </a:r>
            <a:r>
              <a:rPr lang="zh-CN" altLang="en-US" dirty="0"/>
              <a:t> </a:t>
            </a:r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B21D2D9-19EA-04A6-5A4E-1AC6377F9702}"/>
              </a:ext>
            </a:extLst>
          </p:cNvPr>
          <p:cNvSpPr/>
          <p:nvPr/>
        </p:nvSpPr>
        <p:spPr>
          <a:xfrm>
            <a:off x="1128538" y="5376476"/>
            <a:ext cx="3832244" cy="113227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白项，出来一下，我有个主意不知道行不行。 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105C3FA4-F7EC-550C-7205-40278DB88335}"/>
              </a:ext>
            </a:extLst>
          </p:cNvPr>
          <p:cNvSpPr txBox="1">
            <a:spLocks/>
          </p:cNvSpPr>
          <p:nvPr/>
        </p:nvSpPr>
        <p:spPr>
          <a:xfrm>
            <a:off x="5672465" y="5565775"/>
            <a:ext cx="4511352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什么东西要瞒着他们啊</a:t>
            </a:r>
            <a:r>
              <a:rPr lang="en-US" altLang="zh-CN" dirty="0"/>
              <a:t>……</a:t>
            </a:r>
          </a:p>
        </p:txBody>
      </p:sp>
      <p:pic>
        <p:nvPicPr>
          <p:cNvPr id="4" name="关门声音乐音效(00_00) - 菜鸟图库_01">
            <a:hlinkClick r:id="" action="ppaction://media"/>
            <a:extLst>
              <a:ext uri="{FF2B5EF4-FFF2-40B4-BE49-F238E27FC236}">
                <a16:creationId xmlns:a16="http://schemas.microsoft.com/office/drawing/2014/main" id="{B5BA2801-A8DF-D666-77A7-EA2A448236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58662" y="5742259"/>
            <a:ext cx="609600" cy="609600"/>
          </a:xfrm>
          <a:prstGeom prst="rect">
            <a:avLst/>
          </a:prstGeom>
        </p:spPr>
      </p:pic>
      <p:pic>
        <p:nvPicPr>
          <p:cNvPr id="3" name="短开门">
            <a:hlinkClick r:id="" action="ppaction://media"/>
            <a:extLst>
              <a:ext uri="{FF2B5EF4-FFF2-40B4-BE49-F238E27FC236}">
                <a16:creationId xmlns:a16="http://schemas.microsoft.com/office/drawing/2014/main" id="{F0CD5899-D8A4-650A-8A84-5A7096E763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102" y="5196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6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>
            <a:extLst>
              <a:ext uri="{FF2B5EF4-FFF2-40B4-BE49-F238E27FC236}">
                <a16:creationId xmlns:a16="http://schemas.microsoft.com/office/drawing/2014/main" id="{4C933DF1-804E-BD7A-7E3D-FF65B146A04C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35056C01-805D-E9D0-DE23-406918370B55}"/>
              </a:ext>
            </a:extLst>
          </p:cNvPr>
          <p:cNvSpPr txBox="1">
            <a:spLocks/>
          </p:cNvSpPr>
          <p:nvPr/>
        </p:nvSpPr>
        <p:spPr>
          <a:xfrm>
            <a:off x="5818515" y="475018"/>
            <a:ext cx="3065135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他俩想搞什么呢？ </a:t>
            </a:r>
            <a:endParaRPr lang="en-US" altLang="zh-CN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2847271-B860-7EA5-E63A-459DEA4D1AE6}"/>
              </a:ext>
            </a:extLst>
          </p:cNvPr>
          <p:cNvSpPr txBox="1">
            <a:spLocks/>
          </p:cNvSpPr>
          <p:nvPr/>
        </p:nvSpPr>
        <p:spPr>
          <a:xfrm>
            <a:off x="6878965" y="1166479"/>
            <a:ext cx="5128885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不知道，不过估计是管乐的问题。 </a:t>
            </a:r>
            <a:endParaRPr lang="en-US" altLang="zh-CN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F9F36EC7-2739-E28A-4ECE-B02C8AA0B24C}"/>
              </a:ext>
            </a:extLst>
          </p:cNvPr>
          <p:cNvSpPr txBox="1">
            <a:spLocks/>
          </p:cNvSpPr>
          <p:nvPr/>
        </p:nvSpPr>
        <p:spPr>
          <a:xfrm>
            <a:off x="6237615" y="1911717"/>
            <a:ext cx="5128885" cy="48128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你刚才说的最后一段是什么意思？</a:t>
            </a:r>
            <a:endParaRPr lang="en-US" altLang="zh-CN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46E3475C-D044-3D63-3521-3DD75497813C}"/>
              </a:ext>
            </a:extLst>
          </p:cNvPr>
          <p:cNvSpPr txBox="1">
            <a:spLocks/>
          </p:cNvSpPr>
          <p:nvPr/>
        </p:nvSpPr>
        <p:spPr>
          <a:xfrm>
            <a:off x="5742315" y="2707323"/>
            <a:ext cx="5128885" cy="2150018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他们定了以后，我把那首歌找来听了几遍。结尾的部分有个高潮，是通过管乐的迭起来表现的，想要把那个感觉还原出来，恐怕需要挺高的水准。</a:t>
            </a:r>
            <a:endParaRPr lang="en-US" altLang="zh-CN" dirty="0"/>
          </a:p>
        </p:txBody>
      </p:sp>
      <p:sp>
        <p:nvSpPr>
          <p:cNvPr id="12" name="内容占位符 2">
            <a:extLst>
              <a:ext uri="{FF2B5EF4-FFF2-40B4-BE49-F238E27FC236}">
                <a16:creationId xmlns:a16="http://schemas.microsoft.com/office/drawing/2014/main" id="{46C5C44E-2760-2212-9638-F2373F8D3D13}"/>
              </a:ext>
            </a:extLst>
          </p:cNvPr>
          <p:cNvSpPr txBox="1">
            <a:spLocks/>
          </p:cNvSpPr>
          <p:nvPr/>
        </p:nvSpPr>
        <p:spPr>
          <a:xfrm>
            <a:off x="892831" y="5512988"/>
            <a:ext cx="5285720" cy="8699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</a:t>
            </a:r>
            <a:r>
              <a:rPr lang="en-US" altLang="zh-CN" dirty="0"/>
              <a:t>……</a:t>
            </a:r>
            <a:r>
              <a:rPr lang="zh-CN" altLang="en-US" dirty="0"/>
              <a:t>好像也不是讨论一下能解决的吧。</a:t>
            </a:r>
            <a:endParaRPr lang="en-US" altLang="zh-CN" dirty="0"/>
          </a:p>
        </p:txBody>
      </p:sp>
      <p:sp>
        <p:nvSpPr>
          <p:cNvPr id="13" name="内容占位符 2">
            <a:extLst>
              <a:ext uri="{FF2B5EF4-FFF2-40B4-BE49-F238E27FC236}">
                <a16:creationId xmlns:a16="http://schemas.microsoft.com/office/drawing/2014/main" id="{22E8390C-A03C-C55F-DCCE-60E151B220B9}"/>
              </a:ext>
            </a:extLst>
          </p:cNvPr>
          <p:cNvSpPr txBox="1">
            <a:spLocks/>
          </p:cNvSpPr>
          <p:nvPr/>
        </p:nvSpPr>
        <p:spPr>
          <a:xfrm>
            <a:off x="7658100" y="5078366"/>
            <a:ext cx="3839835" cy="136710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谁知道呢。不过既然他们下定决心了，这个问题总得解决的。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46460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4" grpId="0" animBg="1"/>
      <p:bldP spid="4" grpId="1" animBg="1"/>
      <p:bldP spid="11" grpId="0" animBg="1"/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36B4445D-F03F-1527-D628-22D810AF8015}"/>
              </a:ext>
            </a:extLst>
          </p:cNvPr>
          <p:cNvSpPr/>
          <p:nvPr/>
        </p:nvSpPr>
        <p:spPr>
          <a:xfrm>
            <a:off x="7491238" y="406400"/>
            <a:ext cx="3284712" cy="1111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听白项说，你唱歌还不错？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8906072-4297-06EE-F56C-F4F542229FED}"/>
              </a:ext>
            </a:extLst>
          </p:cNvPr>
          <p:cNvSpPr/>
          <p:nvPr/>
        </p:nvSpPr>
        <p:spPr>
          <a:xfrm>
            <a:off x="6792738" y="1819275"/>
            <a:ext cx="3284712" cy="1530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试试这个，刚买的，你就含着它，随便唱点啥。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9BD27E13-06C8-BE43-0507-51D0C40736AD}"/>
              </a:ext>
            </a:extLst>
          </p:cNvPr>
          <p:cNvSpPr txBox="1">
            <a:spLocks/>
          </p:cNvSpPr>
          <p:nvPr/>
        </p:nvSpPr>
        <p:spPr>
          <a:xfrm>
            <a:off x="1659265" y="822324"/>
            <a:ext cx="4277985" cy="166052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还行，你们要是真招不到主唱我可以试试</a:t>
            </a:r>
            <a:r>
              <a:rPr lang="en-US" altLang="zh-CN" dirty="0"/>
              <a:t>——</a:t>
            </a:r>
            <a:r>
              <a:rPr lang="zh-CN" altLang="en-US" dirty="0"/>
              <a:t>不对啊，主唱不是招完了吗？那你们想干什么？ </a:t>
            </a:r>
            <a:endParaRPr lang="en-US" altLang="zh-CN" dirty="0"/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8947F78-1AE7-0A73-3053-6C426D576D85}"/>
              </a:ext>
            </a:extLst>
          </p:cNvPr>
          <p:cNvGrpSpPr/>
          <p:nvPr/>
        </p:nvGrpSpPr>
        <p:grpSpPr>
          <a:xfrm>
            <a:off x="2265800" y="3092240"/>
            <a:ext cx="581400" cy="845640"/>
            <a:chOff x="3243700" y="3104940"/>
            <a:chExt cx="581400" cy="845640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B77CDA1C-58C4-CF5E-66DC-B3AFBA65A6EE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0" name="墨迹 9">
                    <a:extLst>
                      <a:ext uri="{FF2B5EF4-FFF2-40B4-BE49-F238E27FC236}">
                        <a16:creationId xmlns:a16="http://schemas.microsoft.com/office/drawing/2014/main" id="{28A6DE41-FFBE-F350-A432-EFF9C5788F63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10" name="墨迹 9">
                    <a:extLst>
                      <a:ext uri="{FF2B5EF4-FFF2-40B4-BE49-F238E27FC236}">
                        <a16:creationId xmlns:a16="http://schemas.microsoft.com/office/drawing/2014/main" id="{28A6DE41-FFBE-F350-A432-EFF9C5788F6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A99E9A2E-5648-0CFE-5095-EE74B45D3E0F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A99E9A2E-5648-0CFE-5095-EE74B45D3E0F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9" name="墨迹 28">
                  <a:extLst>
                    <a:ext uri="{FF2B5EF4-FFF2-40B4-BE49-F238E27FC236}">
                      <a16:creationId xmlns:a16="http://schemas.microsoft.com/office/drawing/2014/main" id="{622DABF6-B4EF-3492-7BA7-42B1BC0CF7F2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29" name="墨迹 28">
                  <a:extLst>
                    <a:ext uri="{FF2B5EF4-FFF2-40B4-BE49-F238E27FC236}">
                      <a16:creationId xmlns:a16="http://schemas.microsoft.com/office/drawing/2014/main" id="{622DABF6-B4EF-3492-7BA7-42B1BC0CF7F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7D0D7408-6338-BF2B-5D13-3703D2614AF9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7D0D7408-6338-BF2B-5D13-3703D2614AF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6" name="墨迹 35">
                  <a:extLst>
                    <a:ext uri="{FF2B5EF4-FFF2-40B4-BE49-F238E27FC236}">
                      <a16:creationId xmlns:a16="http://schemas.microsoft.com/office/drawing/2014/main" id="{3B9287A7-1FD7-9285-EF8B-EED49373F6B9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3B9287A7-1FD7-9285-EF8B-EED49373F6B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8DAC62BB-6E9C-423D-1C1D-10DEA64FBF64}"/>
              </a:ext>
            </a:extLst>
          </p:cNvPr>
          <p:cNvGrpSpPr/>
          <p:nvPr/>
        </p:nvGrpSpPr>
        <p:grpSpPr>
          <a:xfrm rot="20149826">
            <a:off x="2917059" y="3265905"/>
            <a:ext cx="581400" cy="845640"/>
            <a:chOff x="3243700" y="3104940"/>
            <a:chExt cx="581400" cy="845640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A0AFB932-6EAE-394D-CE04-D1011D1E926E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43" name="墨迹 42">
                    <a:extLst>
                      <a:ext uri="{FF2B5EF4-FFF2-40B4-BE49-F238E27FC236}">
                        <a16:creationId xmlns:a16="http://schemas.microsoft.com/office/drawing/2014/main" id="{221BF279-698A-8415-C3D4-2508EC46DB4F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43" name="墨迹 42">
                    <a:extLst>
                      <a:ext uri="{FF2B5EF4-FFF2-40B4-BE49-F238E27FC236}">
                        <a16:creationId xmlns:a16="http://schemas.microsoft.com/office/drawing/2014/main" id="{221BF279-698A-8415-C3D4-2508EC46DB4F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44" name="墨迹 43">
                    <a:extLst>
                      <a:ext uri="{FF2B5EF4-FFF2-40B4-BE49-F238E27FC236}">
                        <a16:creationId xmlns:a16="http://schemas.microsoft.com/office/drawing/2014/main" id="{81FAE031-CF2E-F8F9-DC65-218F5FA302B2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44" name="墨迹 43">
                    <a:extLst>
                      <a:ext uri="{FF2B5EF4-FFF2-40B4-BE49-F238E27FC236}">
                        <a16:creationId xmlns:a16="http://schemas.microsoft.com/office/drawing/2014/main" id="{81FAE031-CF2E-F8F9-DC65-218F5FA302B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0" name="墨迹 39">
                  <a:extLst>
                    <a:ext uri="{FF2B5EF4-FFF2-40B4-BE49-F238E27FC236}">
                      <a16:creationId xmlns:a16="http://schemas.microsoft.com/office/drawing/2014/main" id="{DB3C3681-B61B-FFF1-2358-4EB71D54A46C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40" name="墨迹 39">
                  <a:extLst>
                    <a:ext uri="{FF2B5EF4-FFF2-40B4-BE49-F238E27FC236}">
                      <a16:creationId xmlns:a16="http://schemas.microsoft.com/office/drawing/2014/main" id="{DB3C3681-B61B-FFF1-2358-4EB71D54A46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1" name="墨迹 40">
                  <a:extLst>
                    <a:ext uri="{FF2B5EF4-FFF2-40B4-BE49-F238E27FC236}">
                      <a16:creationId xmlns:a16="http://schemas.microsoft.com/office/drawing/2014/main" id="{51113768-A270-0027-9347-BBD41D55F8CE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41" name="墨迹 40">
                  <a:extLst>
                    <a:ext uri="{FF2B5EF4-FFF2-40B4-BE49-F238E27FC236}">
                      <a16:creationId xmlns:a16="http://schemas.microsoft.com/office/drawing/2014/main" id="{51113768-A270-0027-9347-BBD41D55F8C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2" name="墨迹 41">
                  <a:extLst>
                    <a:ext uri="{FF2B5EF4-FFF2-40B4-BE49-F238E27FC236}">
                      <a16:creationId xmlns:a16="http://schemas.microsoft.com/office/drawing/2014/main" id="{E63049A8-2B52-D7A9-75CD-F11468678B75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42" name="墨迹 41">
                  <a:extLst>
                    <a:ext uri="{FF2B5EF4-FFF2-40B4-BE49-F238E27FC236}">
                      <a16:creationId xmlns:a16="http://schemas.microsoft.com/office/drawing/2014/main" id="{E63049A8-2B52-D7A9-75CD-F11468678B7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CD7928A9-8FB9-41E4-D8A0-BB889F36B466}"/>
              </a:ext>
            </a:extLst>
          </p:cNvPr>
          <p:cNvGrpSpPr/>
          <p:nvPr/>
        </p:nvGrpSpPr>
        <p:grpSpPr>
          <a:xfrm rot="1693086">
            <a:off x="3699828" y="3305736"/>
            <a:ext cx="581400" cy="845640"/>
            <a:chOff x="3243700" y="3104940"/>
            <a:chExt cx="581400" cy="84564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5D5E87D9-AF26-9FBE-E7FC-5B84FF4E9E79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50" name="墨迹 49">
                    <a:extLst>
                      <a:ext uri="{FF2B5EF4-FFF2-40B4-BE49-F238E27FC236}">
                        <a16:creationId xmlns:a16="http://schemas.microsoft.com/office/drawing/2014/main" id="{269FDB83-BCC0-2168-FA27-1077F7A85E39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50" name="墨迹 49">
                    <a:extLst>
                      <a:ext uri="{FF2B5EF4-FFF2-40B4-BE49-F238E27FC236}">
                        <a16:creationId xmlns:a16="http://schemas.microsoft.com/office/drawing/2014/main" id="{269FDB83-BCC0-2168-FA27-1077F7A85E39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51" name="墨迹 50">
                    <a:extLst>
                      <a:ext uri="{FF2B5EF4-FFF2-40B4-BE49-F238E27FC236}">
                        <a16:creationId xmlns:a16="http://schemas.microsoft.com/office/drawing/2014/main" id="{B3EC888F-6A4F-ABA2-413A-0A51CC280667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51" name="墨迹 50">
                    <a:extLst>
                      <a:ext uri="{FF2B5EF4-FFF2-40B4-BE49-F238E27FC236}">
                        <a16:creationId xmlns:a16="http://schemas.microsoft.com/office/drawing/2014/main" id="{B3EC888F-6A4F-ABA2-413A-0A51CC28066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7" name="墨迹 46">
                  <a:extLst>
                    <a:ext uri="{FF2B5EF4-FFF2-40B4-BE49-F238E27FC236}">
                      <a16:creationId xmlns:a16="http://schemas.microsoft.com/office/drawing/2014/main" id="{FBFB31AF-FDD9-53EE-B584-0C6EAE9E9256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47" name="墨迹 46">
                  <a:extLst>
                    <a:ext uri="{FF2B5EF4-FFF2-40B4-BE49-F238E27FC236}">
                      <a16:creationId xmlns:a16="http://schemas.microsoft.com/office/drawing/2014/main" id="{FBFB31AF-FDD9-53EE-B584-0C6EAE9E925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8" name="墨迹 47">
                  <a:extLst>
                    <a:ext uri="{FF2B5EF4-FFF2-40B4-BE49-F238E27FC236}">
                      <a16:creationId xmlns:a16="http://schemas.microsoft.com/office/drawing/2014/main" id="{61C54F26-8728-10A8-4076-795BAB871A8A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48" name="墨迹 47">
                  <a:extLst>
                    <a:ext uri="{FF2B5EF4-FFF2-40B4-BE49-F238E27FC236}">
                      <a16:creationId xmlns:a16="http://schemas.microsoft.com/office/drawing/2014/main" id="{61C54F26-8728-10A8-4076-795BAB871A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7D02857A-DF5B-0CD7-E202-6D36C98E00ED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7D02857A-DF5B-0CD7-E202-6D36C98E00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6048F46A-3C90-9D69-F0D1-EA789554EA27}"/>
              </a:ext>
            </a:extLst>
          </p:cNvPr>
          <p:cNvGrpSpPr/>
          <p:nvPr/>
        </p:nvGrpSpPr>
        <p:grpSpPr>
          <a:xfrm rot="20397683">
            <a:off x="4414158" y="3388313"/>
            <a:ext cx="581400" cy="845640"/>
            <a:chOff x="3243700" y="3104940"/>
            <a:chExt cx="581400" cy="845640"/>
          </a:xfrm>
        </p:grpSpPr>
        <p:grpSp>
          <p:nvGrpSpPr>
            <p:cNvPr id="53" name="组合 52">
              <a:extLst>
                <a:ext uri="{FF2B5EF4-FFF2-40B4-BE49-F238E27FC236}">
                  <a16:creationId xmlns:a16="http://schemas.microsoft.com/office/drawing/2014/main" id="{A0FD74B7-6845-8368-3521-E6A2504C981C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57" name="墨迹 56">
                    <a:extLst>
                      <a:ext uri="{FF2B5EF4-FFF2-40B4-BE49-F238E27FC236}">
                        <a16:creationId xmlns:a16="http://schemas.microsoft.com/office/drawing/2014/main" id="{B14316D8-4433-4422-0FF9-C6170FD1110E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57" name="墨迹 56">
                    <a:extLst>
                      <a:ext uri="{FF2B5EF4-FFF2-40B4-BE49-F238E27FC236}">
                        <a16:creationId xmlns:a16="http://schemas.microsoft.com/office/drawing/2014/main" id="{B14316D8-4433-4422-0FF9-C6170FD1110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58" name="墨迹 57">
                    <a:extLst>
                      <a:ext uri="{FF2B5EF4-FFF2-40B4-BE49-F238E27FC236}">
                        <a16:creationId xmlns:a16="http://schemas.microsoft.com/office/drawing/2014/main" id="{9D878AAD-8EC1-788E-3A45-D098CB17D382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58" name="墨迹 57">
                    <a:extLst>
                      <a:ext uri="{FF2B5EF4-FFF2-40B4-BE49-F238E27FC236}">
                        <a16:creationId xmlns:a16="http://schemas.microsoft.com/office/drawing/2014/main" id="{9D878AAD-8EC1-788E-3A45-D098CB17D382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4" name="墨迹 53">
                  <a:extLst>
                    <a:ext uri="{FF2B5EF4-FFF2-40B4-BE49-F238E27FC236}">
                      <a16:creationId xmlns:a16="http://schemas.microsoft.com/office/drawing/2014/main" id="{5F19AE25-0615-6D7F-31CF-6A92C933071A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5F19AE25-0615-6D7F-31CF-6A92C933071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5" name="墨迹 54">
                  <a:extLst>
                    <a:ext uri="{FF2B5EF4-FFF2-40B4-BE49-F238E27FC236}">
                      <a16:creationId xmlns:a16="http://schemas.microsoft.com/office/drawing/2014/main" id="{A6ED721D-9B9A-7170-785D-4134FF1C0DF7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55" name="墨迹 54">
                  <a:extLst>
                    <a:ext uri="{FF2B5EF4-FFF2-40B4-BE49-F238E27FC236}">
                      <a16:creationId xmlns:a16="http://schemas.microsoft.com/office/drawing/2014/main" id="{A6ED721D-9B9A-7170-785D-4134FF1C0DF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6" name="墨迹 55">
                  <a:extLst>
                    <a:ext uri="{FF2B5EF4-FFF2-40B4-BE49-F238E27FC236}">
                      <a16:creationId xmlns:a16="http://schemas.microsoft.com/office/drawing/2014/main" id="{F8AC6681-E102-440F-91E5-76BAEB5C44AB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56" name="墨迹 55">
                  <a:extLst>
                    <a:ext uri="{FF2B5EF4-FFF2-40B4-BE49-F238E27FC236}">
                      <a16:creationId xmlns:a16="http://schemas.microsoft.com/office/drawing/2014/main" id="{F8AC6681-E102-440F-91E5-76BAEB5C44A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BFA6284D-E453-B91D-61A5-9EE6FD75E4B7}"/>
              </a:ext>
            </a:extLst>
          </p:cNvPr>
          <p:cNvGrpSpPr/>
          <p:nvPr/>
        </p:nvGrpSpPr>
        <p:grpSpPr>
          <a:xfrm rot="19123883">
            <a:off x="4999132" y="3792237"/>
            <a:ext cx="581400" cy="845640"/>
            <a:chOff x="3243700" y="3104940"/>
            <a:chExt cx="581400" cy="845640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B1DB186B-C7CB-3F0B-61E8-F173C1E7A806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64" name="墨迹 63">
                    <a:extLst>
                      <a:ext uri="{FF2B5EF4-FFF2-40B4-BE49-F238E27FC236}">
                        <a16:creationId xmlns:a16="http://schemas.microsoft.com/office/drawing/2014/main" id="{EF518242-F560-37BF-55AE-F402C5982B12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64" name="墨迹 63">
                    <a:extLst>
                      <a:ext uri="{FF2B5EF4-FFF2-40B4-BE49-F238E27FC236}">
                        <a16:creationId xmlns:a16="http://schemas.microsoft.com/office/drawing/2014/main" id="{EF518242-F560-37BF-55AE-F402C5982B1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5" name="墨迹 64">
                    <a:extLst>
                      <a:ext uri="{FF2B5EF4-FFF2-40B4-BE49-F238E27FC236}">
                        <a16:creationId xmlns:a16="http://schemas.microsoft.com/office/drawing/2014/main" id="{DC050E88-68DD-5A68-C85C-2422199BAB9B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65" name="墨迹 64">
                    <a:extLst>
                      <a:ext uri="{FF2B5EF4-FFF2-40B4-BE49-F238E27FC236}">
                        <a16:creationId xmlns:a16="http://schemas.microsoft.com/office/drawing/2014/main" id="{DC050E88-68DD-5A68-C85C-2422199BAB9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1" name="墨迹 60">
                  <a:extLst>
                    <a:ext uri="{FF2B5EF4-FFF2-40B4-BE49-F238E27FC236}">
                      <a16:creationId xmlns:a16="http://schemas.microsoft.com/office/drawing/2014/main" id="{60D3D159-D252-EB7B-9A2A-2600347BDDD1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61" name="墨迹 60">
                  <a:extLst>
                    <a:ext uri="{FF2B5EF4-FFF2-40B4-BE49-F238E27FC236}">
                      <a16:creationId xmlns:a16="http://schemas.microsoft.com/office/drawing/2014/main" id="{60D3D159-D252-EB7B-9A2A-2600347BDD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2" name="墨迹 61">
                  <a:extLst>
                    <a:ext uri="{FF2B5EF4-FFF2-40B4-BE49-F238E27FC236}">
                      <a16:creationId xmlns:a16="http://schemas.microsoft.com/office/drawing/2014/main" id="{428FA919-4262-C866-F9A8-F3FC54D7D2D1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62" name="墨迹 61">
                  <a:extLst>
                    <a:ext uri="{FF2B5EF4-FFF2-40B4-BE49-F238E27FC236}">
                      <a16:creationId xmlns:a16="http://schemas.microsoft.com/office/drawing/2014/main" id="{428FA919-4262-C866-F9A8-F3FC54D7D2D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63" name="墨迹 62">
                  <a:extLst>
                    <a:ext uri="{FF2B5EF4-FFF2-40B4-BE49-F238E27FC236}">
                      <a16:creationId xmlns:a16="http://schemas.microsoft.com/office/drawing/2014/main" id="{D69CB7D7-ECC3-88ED-D7C2-5177E57D5DDE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D69CB7D7-ECC3-88ED-D7C2-5177E57D5D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257CEE1-DD5B-97AE-A1FB-B808DDFF2A53}"/>
              </a:ext>
            </a:extLst>
          </p:cNvPr>
          <p:cNvGrpSpPr/>
          <p:nvPr/>
        </p:nvGrpSpPr>
        <p:grpSpPr>
          <a:xfrm rot="17608063">
            <a:off x="5731272" y="3983655"/>
            <a:ext cx="581400" cy="845640"/>
            <a:chOff x="3243700" y="3104940"/>
            <a:chExt cx="581400" cy="845640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95FCD91-A799-6913-F2DA-DEC4FE2A50F9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71" name="墨迹 70">
                    <a:extLst>
                      <a:ext uri="{FF2B5EF4-FFF2-40B4-BE49-F238E27FC236}">
                        <a16:creationId xmlns:a16="http://schemas.microsoft.com/office/drawing/2014/main" id="{9380E714-F18E-9D86-311F-6C038586B540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71" name="墨迹 70">
                    <a:extLst>
                      <a:ext uri="{FF2B5EF4-FFF2-40B4-BE49-F238E27FC236}">
                        <a16:creationId xmlns:a16="http://schemas.microsoft.com/office/drawing/2014/main" id="{9380E714-F18E-9D86-311F-6C038586B54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72" name="墨迹 71">
                    <a:extLst>
                      <a:ext uri="{FF2B5EF4-FFF2-40B4-BE49-F238E27FC236}">
                        <a16:creationId xmlns:a16="http://schemas.microsoft.com/office/drawing/2014/main" id="{FC9BD792-A87C-6351-408E-2448532E79DA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72" name="墨迹 71">
                    <a:extLst>
                      <a:ext uri="{FF2B5EF4-FFF2-40B4-BE49-F238E27FC236}">
                        <a16:creationId xmlns:a16="http://schemas.microsoft.com/office/drawing/2014/main" id="{FC9BD792-A87C-6351-408E-2448532E79D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68" name="墨迹 67">
                  <a:extLst>
                    <a:ext uri="{FF2B5EF4-FFF2-40B4-BE49-F238E27FC236}">
                      <a16:creationId xmlns:a16="http://schemas.microsoft.com/office/drawing/2014/main" id="{BE9529F1-E8CD-F4C6-5A0D-A92EE1E6F060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68" name="墨迹 67">
                  <a:extLst>
                    <a:ext uri="{FF2B5EF4-FFF2-40B4-BE49-F238E27FC236}">
                      <a16:creationId xmlns:a16="http://schemas.microsoft.com/office/drawing/2014/main" id="{BE9529F1-E8CD-F4C6-5A0D-A92EE1E6F06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9" name="墨迹 68">
                  <a:extLst>
                    <a:ext uri="{FF2B5EF4-FFF2-40B4-BE49-F238E27FC236}">
                      <a16:creationId xmlns:a16="http://schemas.microsoft.com/office/drawing/2014/main" id="{5FCE9D51-C9EE-30D3-877A-425DF9FDA428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69" name="墨迹 68">
                  <a:extLst>
                    <a:ext uri="{FF2B5EF4-FFF2-40B4-BE49-F238E27FC236}">
                      <a16:creationId xmlns:a16="http://schemas.microsoft.com/office/drawing/2014/main" id="{5FCE9D51-C9EE-30D3-877A-425DF9FDA4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74DDBE18-A20E-8457-483B-096B5FB90B4C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74DDBE18-A20E-8457-483B-096B5FB90B4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FF28686E-96C6-77FF-D02B-AE5E97125FC4}"/>
              </a:ext>
            </a:extLst>
          </p:cNvPr>
          <p:cNvGrpSpPr/>
          <p:nvPr/>
        </p:nvGrpSpPr>
        <p:grpSpPr>
          <a:xfrm rot="16651729">
            <a:off x="6689106" y="4002663"/>
            <a:ext cx="581400" cy="845640"/>
            <a:chOff x="3243700" y="3104940"/>
            <a:chExt cx="581400" cy="845640"/>
          </a:xfrm>
        </p:grpSpPr>
        <p:grpSp>
          <p:nvGrpSpPr>
            <p:cNvPr id="74" name="组合 73">
              <a:extLst>
                <a:ext uri="{FF2B5EF4-FFF2-40B4-BE49-F238E27FC236}">
                  <a16:creationId xmlns:a16="http://schemas.microsoft.com/office/drawing/2014/main" id="{DD773D5C-AA44-7E85-CFD9-591EC7C2E7F1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78" name="墨迹 77">
                    <a:extLst>
                      <a:ext uri="{FF2B5EF4-FFF2-40B4-BE49-F238E27FC236}">
                        <a16:creationId xmlns:a16="http://schemas.microsoft.com/office/drawing/2014/main" id="{C8197C5F-4A4C-34A2-8E4C-0EEA1C1D7555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78" name="墨迹 77">
                    <a:extLst>
                      <a:ext uri="{FF2B5EF4-FFF2-40B4-BE49-F238E27FC236}">
                        <a16:creationId xmlns:a16="http://schemas.microsoft.com/office/drawing/2014/main" id="{C8197C5F-4A4C-34A2-8E4C-0EEA1C1D7555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79" name="墨迹 78">
                    <a:extLst>
                      <a:ext uri="{FF2B5EF4-FFF2-40B4-BE49-F238E27FC236}">
                        <a16:creationId xmlns:a16="http://schemas.microsoft.com/office/drawing/2014/main" id="{BB3F9F02-9B24-3AD9-C08E-22C8BC3E0E97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79" name="墨迹 78">
                    <a:extLst>
                      <a:ext uri="{FF2B5EF4-FFF2-40B4-BE49-F238E27FC236}">
                        <a16:creationId xmlns:a16="http://schemas.microsoft.com/office/drawing/2014/main" id="{BB3F9F02-9B24-3AD9-C08E-22C8BC3E0E9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75" name="墨迹 74">
                  <a:extLst>
                    <a:ext uri="{FF2B5EF4-FFF2-40B4-BE49-F238E27FC236}">
                      <a16:creationId xmlns:a16="http://schemas.microsoft.com/office/drawing/2014/main" id="{0F7685C3-23E6-AC09-C227-1BA97DD61630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75" name="墨迹 74">
                  <a:extLst>
                    <a:ext uri="{FF2B5EF4-FFF2-40B4-BE49-F238E27FC236}">
                      <a16:creationId xmlns:a16="http://schemas.microsoft.com/office/drawing/2014/main" id="{0F7685C3-23E6-AC09-C227-1BA97DD6163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76" name="墨迹 75">
                  <a:extLst>
                    <a:ext uri="{FF2B5EF4-FFF2-40B4-BE49-F238E27FC236}">
                      <a16:creationId xmlns:a16="http://schemas.microsoft.com/office/drawing/2014/main" id="{A8EC640A-FCEB-956A-B060-31E3F0A7EF48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76" name="墨迹 75">
                  <a:extLst>
                    <a:ext uri="{FF2B5EF4-FFF2-40B4-BE49-F238E27FC236}">
                      <a16:creationId xmlns:a16="http://schemas.microsoft.com/office/drawing/2014/main" id="{A8EC640A-FCEB-956A-B060-31E3F0A7EF4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77" name="墨迹 76">
                  <a:extLst>
                    <a:ext uri="{FF2B5EF4-FFF2-40B4-BE49-F238E27FC236}">
                      <a16:creationId xmlns:a16="http://schemas.microsoft.com/office/drawing/2014/main" id="{C11EFA2B-E08C-58B0-1EF3-194E2C4AD2F4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77" name="墨迹 76">
                  <a:extLst>
                    <a:ext uri="{FF2B5EF4-FFF2-40B4-BE49-F238E27FC236}">
                      <a16:creationId xmlns:a16="http://schemas.microsoft.com/office/drawing/2014/main" id="{C11EFA2B-E08C-58B0-1EF3-194E2C4AD2F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0" name="内容占位符 2">
            <a:extLst>
              <a:ext uri="{FF2B5EF4-FFF2-40B4-BE49-F238E27FC236}">
                <a16:creationId xmlns:a16="http://schemas.microsoft.com/office/drawing/2014/main" id="{312FD3A8-C461-F5AA-9913-ACA669F36AAC}"/>
              </a:ext>
            </a:extLst>
          </p:cNvPr>
          <p:cNvSpPr txBox="1">
            <a:spLocks/>
          </p:cNvSpPr>
          <p:nvPr/>
        </p:nvSpPr>
        <p:spPr>
          <a:xfrm>
            <a:off x="284190" y="4524319"/>
            <a:ext cx="2881133" cy="49218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这是个什么东西？</a:t>
            </a:r>
            <a:endParaRPr lang="en-US" altLang="zh-CN" dirty="0"/>
          </a:p>
        </p:txBody>
      </p:sp>
      <p:sp>
        <p:nvSpPr>
          <p:cNvPr id="81" name="内容占位符 2">
            <a:extLst>
              <a:ext uri="{FF2B5EF4-FFF2-40B4-BE49-F238E27FC236}">
                <a16:creationId xmlns:a16="http://schemas.microsoft.com/office/drawing/2014/main" id="{E7E3D962-6A32-6069-72E6-E7CB4E3A6A92}"/>
              </a:ext>
            </a:extLst>
          </p:cNvPr>
          <p:cNvSpPr txBox="1">
            <a:spLocks/>
          </p:cNvSpPr>
          <p:nvPr/>
        </p:nvSpPr>
        <p:spPr>
          <a:xfrm>
            <a:off x="7976980" y="3804171"/>
            <a:ext cx="3898439" cy="86181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这叫卡祖笛，姑且也算是管乐。</a:t>
            </a:r>
            <a:endParaRPr lang="en-US" altLang="zh-CN" dirty="0"/>
          </a:p>
        </p:txBody>
      </p:sp>
      <p:sp>
        <p:nvSpPr>
          <p:cNvPr id="82" name="内容占位符 2">
            <a:extLst>
              <a:ext uri="{FF2B5EF4-FFF2-40B4-BE49-F238E27FC236}">
                <a16:creationId xmlns:a16="http://schemas.microsoft.com/office/drawing/2014/main" id="{5D3739A8-8D30-FEC9-74BA-7094237E6456}"/>
              </a:ext>
            </a:extLst>
          </p:cNvPr>
          <p:cNvSpPr txBox="1">
            <a:spLocks/>
          </p:cNvSpPr>
          <p:nvPr/>
        </p:nvSpPr>
        <p:spPr>
          <a:xfrm>
            <a:off x="696622" y="5487168"/>
            <a:ext cx="4103908" cy="49218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你们想让我上台吹这个？</a:t>
            </a:r>
            <a:endParaRPr lang="en-US" altLang="zh-CN" dirty="0"/>
          </a:p>
        </p:txBody>
      </p:sp>
      <p:sp>
        <p:nvSpPr>
          <p:cNvPr id="83" name="内容占位符 2">
            <a:extLst>
              <a:ext uri="{FF2B5EF4-FFF2-40B4-BE49-F238E27FC236}">
                <a16:creationId xmlns:a16="http://schemas.microsoft.com/office/drawing/2014/main" id="{71CA1471-3E72-15C2-80F4-D879FFC725F6}"/>
              </a:ext>
            </a:extLst>
          </p:cNvPr>
          <p:cNvSpPr txBox="1">
            <a:spLocks/>
          </p:cNvSpPr>
          <p:nvPr/>
        </p:nvSpPr>
        <p:spPr>
          <a:xfrm>
            <a:off x="7391470" y="5303779"/>
            <a:ext cx="4103908" cy="9255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试试看嘛，喏，这是最后那段的谱子。 </a:t>
            </a:r>
            <a:endParaRPr lang="en-US" altLang="zh-CN" dirty="0"/>
          </a:p>
        </p:txBody>
      </p: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EEC55E19-3876-2A96-17EF-BCC01D76CEDB}"/>
              </a:ext>
            </a:extLst>
          </p:cNvPr>
          <p:cNvGrpSpPr/>
          <p:nvPr/>
        </p:nvGrpSpPr>
        <p:grpSpPr>
          <a:xfrm rot="18646324">
            <a:off x="6629785" y="4926877"/>
            <a:ext cx="581400" cy="845640"/>
            <a:chOff x="3243700" y="3104940"/>
            <a:chExt cx="581400" cy="845640"/>
          </a:xfrm>
        </p:grpSpPr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31BC34F5-E35A-B597-6754-E77B84711A74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89" name="墨迹 88">
                    <a:extLst>
                      <a:ext uri="{FF2B5EF4-FFF2-40B4-BE49-F238E27FC236}">
                        <a16:creationId xmlns:a16="http://schemas.microsoft.com/office/drawing/2014/main" id="{FF399D9F-3AA8-3A2C-D0FB-697E8BF04713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89" name="墨迹 88">
                    <a:extLst>
                      <a:ext uri="{FF2B5EF4-FFF2-40B4-BE49-F238E27FC236}">
                        <a16:creationId xmlns:a16="http://schemas.microsoft.com/office/drawing/2014/main" id="{FF399D9F-3AA8-3A2C-D0FB-697E8BF0471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">
                <p14:nvContentPartPr>
                  <p14:cNvPr id="90" name="墨迹 89">
                    <a:extLst>
                      <a:ext uri="{FF2B5EF4-FFF2-40B4-BE49-F238E27FC236}">
                        <a16:creationId xmlns:a16="http://schemas.microsoft.com/office/drawing/2014/main" id="{4CB2158E-BA5C-54BA-B4F6-C491A99F1A26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90" name="墨迹 89">
                    <a:extLst>
                      <a:ext uri="{FF2B5EF4-FFF2-40B4-BE49-F238E27FC236}">
                        <a16:creationId xmlns:a16="http://schemas.microsoft.com/office/drawing/2014/main" id="{4CB2158E-BA5C-54BA-B4F6-C491A99F1A26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6" name="墨迹 85">
                  <a:extLst>
                    <a:ext uri="{FF2B5EF4-FFF2-40B4-BE49-F238E27FC236}">
                      <a16:creationId xmlns:a16="http://schemas.microsoft.com/office/drawing/2014/main" id="{C2540191-228F-2836-D287-FF9BCCF4E003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86" name="墨迹 85">
                  <a:extLst>
                    <a:ext uri="{FF2B5EF4-FFF2-40B4-BE49-F238E27FC236}">
                      <a16:creationId xmlns:a16="http://schemas.microsoft.com/office/drawing/2014/main" id="{C2540191-228F-2836-D287-FF9BCCF4E00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87" name="墨迹 86">
                  <a:extLst>
                    <a:ext uri="{FF2B5EF4-FFF2-40B4-BE49-F238E27FC236}">
                      <a16:creationId xmlns:a16="http://schemas.microsoft.com/office/drawing/2014/main" id="{72F310BC-ADFE-A5DD-7795-9EDEC0BDDEE5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87" name="墨迹 86">
                  <a:extLst>
                    <a:ext uri="{FF2B5EF4-FFF2-40B4-BE49-F238E27FC236}">
                      <a16:creationId xmlns:a16="http://schemas.microsoft.com/office/drawing/2014/main" id="{72F310BC-ADFE-A5DD-7795-9EDEC0BDDEE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8" name="墨迹 87">
                  <a:extLst>
                    <a:ext uri="{FF2B5EF4-FFF2-40B4-BE49-F238E27FC236}">
                      <a16:creationId xmlns:a16="http://schemas.microsoft.com/office/drawing/2014/main" id="{197A79C9-24FA-2330-0D4F-720C984D027C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88" name="墨迹 87">
                  <a:extLst>
                    <a:ext uri="{FF2B5EF4-FFF2-40B4-BE49-F238E27FC236}">
                      <a16:creationId xmlns:a16="http://schemas.microsoft.com/office/drawing/2014/main" id="{197A79C9-24FA-2330-0D4F-720C984D027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id="{66588538-5193-9A0B-DD56-0C49DAEEF910}"/>
              </a:ext>
            </a:extLst>
          </p:cNvPr>
          <p:cNvGrpSpPr/>
          <p:nvPr/>
        </p:nvGrpSpPr>
        <p:grpSpPr>
          <a:xfrm rot="19962193">
            <a:off x="6103797" y="5420655"/>
            <a:ext cx="581400" cy="845640"/>
            <a:chOff x="3243700" y="3104940"/>
            <a:chExt cx="581400" cy="845640"/>
          </a:xfrm>
        </p:grpSpPr>
        <p:grpSp>
          <p:nvGrpSpPr>
            <p:cNvPr id="92" name="组合 91">
              <a:extLst>
                <a:ext uri="{FF2B5EF4-FFF2-40B4-BE49-F238E27FC236}">
                  <a16:creationId xmlns:a16="http://schemas.microsoft.com/office/drawing/2014/main" id="{F4B8E9A7-411F-FEB5-32EE-2550AE3F12B6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9">
                <p14:nvContentPartPr>
                  <p14:cNvPr id="96" name="墨迹 95">
                    <a:extLst>
                      <a:ext uri="{FF2B5EF4-FFF2-40B4-BE49-F238E27FC236}">
                        <a16:creationId xmlns:a16="http://schemas.microsoft.com/office/drawing/2014/main" id="{080DDAAD-B8AA-E271-6AD5-9462D94EEF10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96" name="墨迹 95">
                    <a:extLst>
                      <a:ext uri="{FF2B5EF4-FFF2-40B4-BE49-F238E27FC236}">
                        <a16:creationId xmlns:a16="http://schemas.microsoft.com/office/drawing/2014/main" id="{080DDAAD-B8AA-E271-6AD5-9462D94EEF1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97" name="墨迹 96">
                    <a:extLst>
                      <a:ext uri="{FF2B5EF4-FFF2-40B4-BE49-F238E27FC236}">
                        <a16:creationId xmlns:a16="http://schemas.microsoft.com/office/drawing/2014/main" id="{4D121624-A8EB-C236-63F4-0F65CC3F75CB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97" name="墨迹 96">
                    <a:extLst>
                      <a:ext uri="{FF2B5EF4-FFF2-40B4-BE49-F238E27FC236}">
                        <a16:creationId xmlns:a16="http://schemas.microsoft.com/office/drawing/2014/main" id="{4D121624-A8EB-C236-63F4-0F65CC3F75CB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93" name="墨迹 92">
                  <a:extLst>
                    <a:ext uri="{FF2B5EF4-FFF2-40B4-BE49-F238E27FC236}">
                      <a16:creationId xmlns:a16="http://schemas.microsoft.com/office/drawing/2014/main" id="{CC1E1B38-88A9-01C8-5351-1D7C716F60E0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93" name="墨迹 92">
                  <a:extLst>
                    <a:ext uri="{FF2B5EF4-FFF2-40B4-BE49-F238E27FC236}">
                      <a16:creationId xmlns:a16="http://schemas.microsoft.com/office/drawing/2014/main" id="{CC1E1B38-88A9-01C8-5351-1D7C716F60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4" name="墨迹 93">
                  <a:extLst>
                    <a:ext uri="{FF2B5EF4-FFF2-40B4-BE49-F238E27FC236}">
                      <a16:creationId xmlns:a16="http://schemas.microsoft.com/office/drawing/2014/main" id="{A234029E-FF8D-E25D-BDEC-CB284B298916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94" name="墨迹 93">
                  <a:extLst>
                    <a:ext uri="{FF2B5EF4-FFF2-40B4-BE49-F238E27FC236}">
                      <a16:creationId xmlns:a16="http://schemas.microsoft.com/office/drawing/2014/main" id="{A234029E-FF8D-E25D-BDEC-CB284B2989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95" name="墨迹 94">
                  <a:extLst>
                    <a:ext uri="{FF2B5EF4-FFF2-40B4-BE49-F238E27FC236}">
                      <a16:creationId xmlns:a16="http://schemas.microsoft.com/office/drawing/2014/main" id="{21BF3231-FAB3-606C-9B58-EC270DABD1E5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95" name="墨迹 94">
                  <a:extLst>
                    <a:ext uri="{FF2B5EF4-FFF2-40B4-BE49-F238E27FC236}">
                      <a16:creationId xmlns:a16="http://schemas.microsoft.com/office/drawing/2014/main" id="{21BF3231-FAB3-606C-9B58-EC270DABD1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9D4CA3B9-ACCF-DF36-1FE4-258DFDC2D5F6}"/>
              </a:ext>
            </a:extLst>
          </p:cNvPr>
          <p:cNvGrpSpPr/>
          <p:nvPr/>
        </p:nvGrpSpPr>
        <p:grpSpPr>
          <a:xfrm rot="21244715">
            <a:off x="5469609" y="5812976"/>
            <a:ext cx="581400" cy="845640"/>
            <a:chOff x="3243700" y="3104940"/>
            <a:chExt cx="581400" cy="845640"/>
          </a:xfrm>
        </p:grpSpPr>
        <p:grpSp>
          <p:nvGrpSpPr>
            <p:cNvPr id="99" name="组合 98">
              <a:extLst>
                <a:ext uri="{FF2B5EF4-FFF2-40B4-BE49-F238E27FC236}">
                  <a16:creationId xmlns:a16="http://schemas.microsoft.com/office/drawing/2014/main" id="{DD7CFF62-1ED1-8AB1-21E8-757BC69A25E1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103" name="墨迹 102">
                    <a:extLst>
                      <a:ext uri="{FF2B5EF4-FFF2-40B4-BE49-F238E27FC236}">
                        <a16:creationId xmlns:a16="http://schemas.microsoft.com/office/drawing/2014/main" id="{BFA9D6F2-E698-B83F-26E0-09A9047785DC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103" name="墨迹 102">
                    <a:extLst>
                      <a:ext uri="{FF2B5EF4-FFF2-40B4-BE49-F238E27FC236}">
                        <a16:creationId xmlns:a16="http://schemas.microsoft.com/office/drawing/2014/main" id="{BFA9D6F2-E698-B83F-26E0-09A9047785D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5">
                <p14:nvContentPartPr>
                  <p14:cNvPr id="104" name="墨迹 103">
                    <a:extLst>
                      <a:ext uri="{FF2B5EF4-FFF2-40B4-BE49-F238E27FC236}">
                        <a16:creationId xmlns:a16="http://schemas.microsoft.com/office/drawing/2014/main" id="{794F003A-5E19-8BD1-D808-7D74F126F4CC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104" name="墨迹 103">
                    <a:extLst>
                      <a:ext uri="{FF2B5EF4-FFF2-40B4-BE49-F238E27FC236}">
                        <a16:creationId xmlns:a16="http://schemas.microsoft.com/office/drawing/2014/main" id="{794F003A-5E19-8BD1-D808-7D74F126F4C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00" name="墨迹 99">
                  <a:extLst>
                    <a:ext uri="{FF2B5EF4-FFF2-40B4-BE49-F238E27FC236}">
                      <a16:creationId xmlns:a16="http://schemas.microsoft.com/office/drawing/2014/main" id="{02422B26-C669-B11E-D272-C04D3C441032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100" name="墨迹 99">
                  <a:extLst>
                    <a:ext uri="{FF2B5EF4-FFF2-40B4-BE49-F238E27FC236}">
                      <a16:creationId xmlns:a16="http://schemas.microsoft.com/office/drawing/2014/main" id="{02422B26-C669-B11E-D272-C04D3C44103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1" name="墨迹 100">
                  <a:extLst>
                    <a:ext uri="{FF2B5EF4-FFF2-40B4-BE49-F238E27FC236}">
                      <a16:creationId xmlns:a16="http://schemas.microsoft.com/office/drawing/2014/main" id="{4EB4B15C-E3A0-AADE-FA23-38298EDECA1D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101" name="墨迹 100">
                  <a:extLst>
                    <a:ext uri="{FF2B5EF4-FFF2-40B4-BE49-F238E27FC236}">
                      <a16:creationId xmlns:a16="http://schemas.microsoft.com/office/drawing/2014/main" id="{4EB4B15C-E3A0-AADE-FA23-38298EDECA1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2" name="墨迹 101">
                  <a:extLst>
                    <a:ext uri="{FF2B5EF4-FFF2-40B4-BE49-F238E27FC236}">
                      <a16:creationId xmlns:a16="http://schemas.microsoft.com/office/drawing/2014/main" id="{35EAD81B-D010-488C-0BC9-6D7D09BA67DC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102" name="墨迹 101">
                  <a:extLst>
                    <a:ext uri="{FF2B5EF4-FFF2-40B4-BE49-F238E27FC236}">
                      <a16:creationId xmlns:a16="http://schemas.microsoft.com/office/drawing/2014/main" id="{35EAD81B-D010-488C-0BC9-6D7D09BA67D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77D01565-D52D-1C0C-7F3E-0BE3D05BA798}"/>
              </a:ext>
            </a:extLst>
          </p:cNvPr>
          <p:cNvGrpSpPr/>
          <p:nvPr/>
        </p:nvGrpSpPr>
        <p:grpSpPr>
          <a:xfrm rot="555960">
            <a:off x="4679100" y="5929704"/>
            <a:ext cx="581400" cy="845640"/>
            <a:chOff x="3243700" y="3104940"/>
            <a:chExt cx="581400" cy="845640"/>
          </a:xfrm>
        </p:grpSpPr>
        <p:grpSp>
          <p:nvGrpSpPr>
            <p:cNvPr id="106" name="组合 105">
              <a:extLst>
                <a:ext uri="{FF2B5EF4-FFF2-40B4-BE49-F238E27FC236}">
                  <a16:creationId xmlns:a16="http://schemas.microsoft.com/office/drawing/2014/main" id="{C7630C78-4660-8B71-CE8D-3021EF21AA98}"/>
                </a:ext>
              </a:extLst>
            </p:cNvPr>
            <p:cNvGrpSpPr/>
            <p:nvPr/>
          </p:nvGrpSpPr>
          <p:grpSpPr>
            <a:xfrm>
              <a:off x="3505060" y="3111060"/>
              <a:ext cx="320040" cy="109080"/>
              <a:chOff x="3505060" y="3111060"/>
              <a:chExt cx="320040" cy="10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9">
                <p14:nvContentPartPr>
                  <p14:cNvPr id="110" name="墨迹 109">
                    <a:extLst>
                      <a:ext uri="{FF2B5EF4-FFF2-40B4-BE49-F238E27FC236}">
                        <a16:creationId xmlns:a16="http://schemas.microsoft.com/office/drawing/2014/main" id="{3F977D72-A538-A799-A728-1F96B9D5DBDE}"/>
                      </a:ext>
                    </a:extLst>
                  </p14:cNvPr>
                  <p14:cNvContentPartPr/>
                  <p14:nvPr/>
                </p14:nvContentPartPr>
                <p14:xfrm>
                  <a:off x="3518020" y="3111060"/>
                  <a:ext cx="285480" cy="109080"/>
                </p14:xfrm>
              </p:contentPart>
            </mc:Choice>
            <mc:Fallback xmlns="">
              <p:pic>
                <p:nvPicPr>
                  <p:cNvPr id="110" name="墨迹 109">
                    <a:extLst>
                      <a:ext uri="{FF2B5EF4-FFF2-40B4-BE49-F238E27FC236}">
                        <a16:creationId xmlns:a16="http://schemas.microsoft.com/office/drawing/2014/main" id="{3F977D72-A538-A799-A728-1F96B9D5DBD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3500020" y="3093420"/>
                    <a:ext cx="321120" cy="144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111" name="墨迹 110">
                    <a:extLst>
                      <a:ext uri="{FF2B5EF4-FFF2-40B4-BE49-F238E27FC236}">
                        <a16:creationId xmlns:a16="http://schemas.microsoft.com/office/drawing/2014/main" id="{9B8B5D15-EC3F-668D-80EC-386E71D5354C}"/>
                      </a:ext>
                    </a:extLst>
                  </p14:cNvPr>
                  <p14:cNvContentPartPr/>
                  <p14:nvPr/>
                </p14:nvContentPartPr>
                <p14:xfrm>
                  <a:off x="3505060" y="3123660"/>
                  <a:ext cx="320040" cy="90360"/>
                </p14:xfrm>
              </p:contentPart>
            </mc:Choice>
            <mc:Fallback xmlns="">
              <p:pic>
                <p:nvPicPr>
                  <p:cNvPr id="111" name="墨迹 110">
                    <a:extLst>
                      <a:ext uri="{FF2B5EF4-FFF2-40B4-BE49-F238E27FC236}">
                        <a16:creationId xmlns:a16="http://schemas.microsoft.com/office/drawing/2014/main" id="{9B8B5D15-EC3F-668D-80EC-386E71D5354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3487060" y="3105660"/>
                    <a:ext cx="355680" cy="126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7" name="墨迹 106">
                  <a:extLst>
                    <a:ext uri="{FF2B5EF4-FFF2-40B4-BE49-F238E27FC236}">
                      <a16:creationId xmlns:a16="http://schemas.microsoft.com/office/drawing/2014/main" id="{262AECDD-CCD5-F60F-0F2D-13A3265FB6BC}"/>
                    </a:ext>
                  </a:extLst>
                </p14:cNvPr>
                <p14:cNvContentPartPr/>
                <p14:nvPr/>
              </p14:nvContentPartPr>
              <p14:xfrm>
                <a:off x="3485260" y="3123660"/>
                <a:ext cx="19800" cy="740160"/>
              </p14:xfrm>
            </p:contentPart>
          </mc:Choice>
          <mc:Fallback xmlns="">
            <p:pic>
              <p:nvPicPr>
                <p:cNvPr id="107" name="墨迹 106">
                  <a:extLst>
                    <a:ext uri="{FF2B5EF4-FFF2-40B4-BE49-F238E27FC236}">
                      <a16:creationId xmlns:a16="http://schemas.microsoft.com/office/drawing/2014/main" id="{262AECDD-CCD5-F60F-0F2D-13A3265FB6B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67260" y="3106020"/>
                  <a:ext cx="55440" cy="77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8" name="墨迹 107">
                  <a:extLst>
                    <a:ext uri="{FF2B5EF4-FFF2-40B4-BE49-F238E27FC236}">
                      <a16:creationId xmlns:a16="http://schemas.microsoft.com/office/drawing/2014/main" id="{B578971F-E7BC-07D4-9A9F-785784E334C5}"/>
                    </a:ext>
                  </a:extLst>
                </p14:cNvPr>
                <p14:cNvContentPartPr/>
                <p14:nvPr/>
              </p14:nvContentPartPr>
              <p14:xfrm>
                <a:off x="3243700" y="3796860"/>
                <a:ext cx="238320" cy="153720"/>
              </p14:xfrm>
            </p:contentPart>
          </mc:Choice>
          <mc:Fallback xmlns="">
            <p:pic>
              <p:nvPicPr>
                <p:cNvPr id="108" name="墨迹 107">
                  <a:extLst>
                    <a:ext uri="{FF2B5EF4-FFF2-40B4-BE49-F238E27FC236}">
                      <a16:creationId xmlns:a16="http://schemas.microsoft.com/office/drawing/2014/main" id="{B578971F-E7BC-07D4-9A9F-785784E334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26060" y="3778860"/>
                  <a:ext cx="2739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9" name="墨迹 108">
                  <a:extLst>
                    <a:ext uri="{FF2B5EF4-FFF2-40B4-BE49-F238E27FC236}">
                      <a16:creationId xmlns:a16="http://schemas.microsoft.com/office/drawing/2014/main" id="{7CAA7EDF-BD28-FE47-5661-3B49B9B0559A}"/>
                    </a:ext>
                  </a:extLst>
                </p14:cNvPr>
                <p14:cNvContentPartPr/>
                <p14:nvPr/>
              </p14:nvContentPartPr>
              <p14:xfrm>
                <a:off x="3536740" y="3104940"/>
                <a:ext cx="125280" cy="83160"/>
              </p14:xfrm>
            </p:contentPart>
          </mc:Choice>
          <mc:Fallback xmlns="">
            <p:pic>
              <p:nvPicPr>
                <p:cNvPr id="109" name="墨迹 108">
                  <a:extLst>
                    <a:ext uri="{FF2B5EF4-FFF2-40B4-BE49-F238E27FC236}">
                      <a16:creationId xmlns:a16="http://schemas.microsoft.com/office/drawing/2014/main" id="{7CAA7EDF-BD28-FE47-5661-3B49B9B0559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518740" y="3087300"/>
                  <a:ext cx="160920" cy="1188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" name="短开门">
            <a:hlinkClick r:id="" action="ppaction://media"/>
            <a:extLst>
              <a:ext uri="{FF2B5EF4-FFF2-40B4-BE49-F238E27FC236}">
                <a16:creationId xmlns:a16="http://schemas.microsoft.com/office/drawing/2014/main" id="{C8040081-C520-B6B7-1FAD-071530BA8C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4"/>
          <a:stretch>
            <a:fillRect/>
          </a:stretch>
        </p:blipFill>
        <p:spPr>
          <a:xfrm>
            <a:off x="11098216" y="40534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8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8" grpId="0" animBg="1"/>
      <p:bldP spid="8" grpId="1" animBg="1"/>
      <p:bldP spid="9" grpId="0" animBg="1"/>
      <p:bldP spid="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D910ED-68B7-DF3B-31E1-5724E05FC49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方彦建议是让你用这个代替管乐，不过我觉得可以更大胆一些。反正这东西便宜，每个人都准备一个，关键时刻可以用和声代替管乐合奏，应该能有更好的效果。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61D7DDD-565C-FAC1-B305-01D678B80ACB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既然是你们需要，我肯定不会拒绝的，暑假排练记得喊我就行。 </a:t>
            </a:r>
            <a:endParaRPr lang="en-US" altLang="zh-CN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614C2A8-F986-7DFA-7909-E89203EB8782}"/>
              </a:ext>
            </a:extLst>
          </p:cNvPr>
          <p:cNvSpPr/>
          <p:nvPr/>
        </p:nvSpPr>
        <p:spPr>
          <a:xfrm>
            <a:off x="2398538" y="546100"/>
            <a:ext cx="3284712" cy="1111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这样的话，乐队是真的凑齐了吧。 </a:t>
            </a:r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BF4B2BA-0DA3-0215-195C-22CFC47A52F3}"/>
              </a:ext>
            </a:extLst>
          </p:cNvPr>
          <p:cNvSpPr txBox="1">
            <a:spLocks/>
          </p:cNvSpPr>
          <p:nvPr/>
        </p:nvSpPr>
        <p:spPr>
          <a:xfrm>
            <a:off x="6229350" y="929733"/>
            <a:ext cx="3943350" cy="1286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这都凑了一个月了，再不齐，我们连排练时间都没了。 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D3556CC7-06E4-4B9D-A1E5-B70CB674959A}"/>
              </a:ext>
            </a:extLst>
          </p:cNvPr>
          <p:cNvSpPr txBox="1">
            <a:spLocks/>
          </p:cNvSpPr>
          <p:nvPr/>
        </p:nvSpPr>
        <p:spPr>
          <a:xfrm>
            <a:off x="1847850" y="5256418"/>
            <a:ext cx="4102100" cy="13017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这倒提醒我了，油画课也要结课了啊。白项，你最后一幅画画了啥？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28069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  <p:bldP spid="6" grpId="0" animBg="1"/>
      <p:bldP spid="6" grpId="1" animBg="1"/>
      <p:bldP spid="7" grpId="0" animBg="1"/>
      <p:bldP spid="8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D910ED-68B7-DF3B-31E1-5724E05FC49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看。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61D7DDD-565C-FAC1-B305-01D678B80ACB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0BF4B2BA-0DA3-0215-195C-22CFC47A52F3}"/>
              </a:ext>
            </a:extLst>
          </p:cNvPr>
          <p:cNvSpPr txBox="1">
            <a:spLocks/>
          </p:cNvSpPr>
          <p:nvPr/>
        </p:nvSpPr>
        <p:spPr>
          <a:xfrm>
            <a:off x="6229350" y="929733"/>
            <a:ext cx="3943350" cy="128641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这都凑了一个月了，再不齐，我们连排练时间都没了。 </a:t>
            </a:r>
            <a:endParaRPr lang="en-US" altLang="zh-CN" dirty="0"/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2B5CD867-A4E3-B56E-A0FA-64A7E458CC6B}"/>
              </a:ext>
            </a:extLst>
          </p:cNvPr>
          <p:cNvGrpSpPr/>
          <p:nvPr/>
        </p:nvGrpSpPr>
        <p:grpSpPr>
          <a:xfrm>
            <a:off x="8798145" y="3138533"/>
            <a:ext cx="719555" cy="1826220"/>
            <a:chOff x="8798145" y="3138533"/>
            <a:chExt cx="719555" cy="1826220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FDA92D62-FEDF-7690-88F0-439082D79959}"/>
                </a:ext>
              </a:extLst>
            </p:cNvPr>
            <p:cNvGrpSpPr/>
            <p:nvPr/>
          </p:nvGrpSpPr>
          <p:grpSpPr>
            <a:xfrm>
              <a:off x="8811901" y="3623400"/>
              <a:ext cx="544302" cy="1241050"/>
              <a:chOff x="5930663" y="2584778"/>
              <a:chExt cx="544302" cy="1241050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E547A685-2892-BFB1-920A-248A85D50746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16" name="墨迹 15">
                      <a:extLst>
                        <a:ext uri="{FF2B5EF4-FFF2-40B4-BE49-F238E27FC236}">
                          <a16:creationId xmlns:a16="http://schemas.microsoft.com/office/drawing/2014/main" id="{21B417B4-9843-03F1-89AF-957CC3E48E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16" name="墨迹 15">
                      <a:extLst>
                        <a:ext uri="{FF2B5EF4-FFF2-40B4-BE49-F238E27FC236}">
                          <a16:creationId xmlns:a16="http://schemas.microsoft.com/office/drawing/2014/main" id="{21B417B4-9843-03F1-89AF-957CC3E48E33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17" name="墨迹 16">
                      <a:extLst>
                        <a:ext uri="{FF2B5EF4-FFF2-40B4-BE49-F238E27FC236}">
                          <a16:creationId xmlns:a16="http://schemas.microsoft.com/office/drawing/2014/main" id="{382B92B5-9F3D-98F5-97A2-277161F559F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17" name="墨迹 16">
                      <a:extLst>
                        <a:ext uri="{FF2B5EF4-FFF2-40B4-BE49-F238E27FC236}">
                          <a16:creationId xmlns:a16="http://schemas.microsoft.com/office/drawing/2014/main" id="{382B92B5-9F3D-98F5-97A2-277161F559F0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18" name="墨迹 17">
                      <a:extLst>
                        <a:ext uri="{FF2B5EF4-FFF2-40B4-BE49-F238E27FC236}">
                          <a16:creationId xmlns:a16="http://schemas.microsoft.com/office/drawing/2014/main" id="{DF2A7FC3-D1FE-7894-10DA-40D5F362367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18" name="墨迹 17">
                      <a:extLst>
                        <a:ext uri="{FF2B5EF4-FFF2-40B4-BE49-F238E27FC236}">
                          <a16:creationId xmlns:a16="http://schemas.microsoft.com/office/drawing/2014/main" id="{DF2A7FC3-D1FE-7894-10DA-40D5F3623671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19" name="墨迹 18">
                      <a:extLst>
                        <a:ext uri="{FF2B5EF4-FFF2-40B4-BE49-F238E27FC236}">
                          <a16:creationId xmlns:a16="http://schemas.microsoft.com/office/drawing/2014/main" id="{5DC86B07-DE0E-B17A-A7D2-C3602CC4416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19" name="墨迹 18">
                      <a:extLst>
                        <a:ext uri="{FF2B5EF4-FFF2-40B4-BE49-F238E27FC236}">
                          <a16:creationId xmlns:a16="http://schemas.microsoft.com/office/drawing/2014/main" id="{5DC86B07-DE0E-B17A-A7D2-C3602CC44166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20" name="墨迹 19">
                      <a:extLst>
                        <a:ext uri="{FF2B5EF4-FFF2-40B4-BE49-F238E27FC236}">
                          <a16:creationId xmlns:a16="http://schemas.microsoft.com/office/drawing/2014/main" id="{BDA15948-B90F-8948-7D2A-012D395C57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20" name="墨迹 19">
                      <a:extLst>
                        <a:ext uri="{FF2B5EF4-FFF2-40B4-BE49-F238E27FC236}">
                          <a16:creationId xmlns:a16="http://schemas.microsoft.com/office/drawing/2014/main" id="{BDA15948-B90F-8948-7D2A-012D395C579C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98B96939-88ED-C391-62E7-DF92DA29B0F7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98B96939-88ED-C391-62E7-DF92DA29B0F7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墨迹 23">
                  <a:extLst>
                    <a:ext uri="{FF2B5EF4-FFF2-40B4-BE49-F238E27FC236}">
                      <a16:creationId xmlns:a16="http://schemas.microsoft.com/office/drawing/2014/main" id="{F24E84A7-0874-BFAF-06CB-1BEFA39D31A7}"/>
                    </a:ext>
                  </a:extLst>
                </p14:cNvPr>
                <p14:cNvContentPartPr/>
                <p14:nvPr/>
              </p14:nvContentPartPr>
              <p14:xfrm>
                <a:off x="9143745" y="3491693"/>
                <a:ext cx="258120" cy="384840"/>
              </p14:xfrm>
            </p:contentPart>
          </mc:Choice>
          <mc:Fallback xmlns="">
            <p:pic>
              <p:nvPicPr>
                <p:cNvPr id="24" name="墨迹 23">
                  <a:extLst>
                    <a:ext uri="{FF2B5EF4-FFF2-40B4-BE49-F238E27FC236}">
                      <a16:creationId xmlns:a16="http://schemas.microsoft.com/office/drawing/2014/main" id="{F24E84A7-0874-BFAF-06CB-1BEFA39D31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35105" y="3483053"/>
                  <a:ext cx="275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2" name="墨迹 31">
                  <a:extLst>
                    <a:ext uri="{FF2B5EF4-FFF2-40B4-BE49-F238E27FC236}">
                      <a16:creationId xmlns:a16="http://schemas.microsoft.com/office/drawing/2014/main" id="{DFC097BA-FB37-B340-AB6A-7506297EE226}"/>
                    </a:ext>
                  </a:extLst>
                </p14:cNvPr>
                <p14:cNvContentPartPr/>
                <p14:nvPr/>
              </p14:nvContentPartPr>
              <p14:xfrm>
                <a:off x="8857905" y="3269213"/>
                <a:ext cx="299160" cy="178920"/>
              </p14:xfrm>
            </p:contentPart>
          </mc:Choice>
          <mc:Fallback xmlns="">
            <p:pic>
              <p:nvPicPr>
                <p:cNvPr id="32" name="墨迹 31">
                  <a:extLst>
                    <a:ext uri="{FF2B5EF4-FFF2-40B4-BE49-F238E27FC236}">
                      <a16:creationId xmlns:a16="http://schemas.microsoft.com/office/drawing/2014/main" id="{DFC097BA-FB37-B340-AB6A-7506297EE22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48905" y="3260573"/>
                  <a:ext cx="316800" cy="196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6" name="组合 35">
              <a:extLst>
                <a:ext uri="{FF2B5EF4-FFF2-40B4-BE49-F238E27FC236}">
                  <a16:creationId xmlns:a16="http://schemas.microsoft.com/office/drawing/2014/main" id="{14685B88-815D-4A92-203A-655311934412}"/>
                </a:ext>
              </a:extLst>
            </p:cNvPr>
            <p:cNvGrpSpPr/>
            <p:nvPr/>
          </p:nvGrpSpPr>
          <p:grpSpPr>
            <a:xfrm>
              <a:off x="8798145" y="3173093"/>
              <a:ext cx="532080" cy="456120"/>
              <a:chOff x="8798145" y="3173093"/>
              <a:chExt cx="532080" cy="45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6" name="墨迹 25">
                    <a:extLst>
                      <a:ext uri="{FF2B5EF4-FFF2-40B4-BE49-F238E27FC236}">
                        <a16:creationId xmlns:a16="http://schemas.microsoft.com/office/drawing/2014/main" id="{050BEBAD-43A0-3D06-FBDB-D86851763F5D}"/>
                      </a:ext>
                    </a:extLst>
                  </p14:cNvPr>
                  <p14:cNvContentPartPr/>
                  <p14:nvPr/>
                </p14:nvContentPartPr>
                <p14:xfrm>
                  <a:off x="8798145" y="3451733"/>
                  <a:ext cx="394920" cy="177480"/>
                </p14:xfrm>
              </p:contentPart>
            </mc:Choice>
            <mc:Fallback xmlns="">
              <p:pic>
                <p:nvPicPr>
                  <p:cNvPr id="26" name="墨迹 25">
                    <a:extLst>
                      <a:ext uri="{FF2B5EF4-FFF2-40B4-BE49-F238E27FC236}">
                        <a16:creationId xmlns:a16="http://schemas.microsoft.com/office/drawing/2014/main" id="{050BEBAD-43A0-3D06-FBDB-D86851763F5D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789505" y="3442733"/>
                    <a:ext cx="41256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7" name="墨迹 26">
                    <a:extLst>
                      <a:ext uri="{FF2B5EF4-FFF2-40B4-BE49-F238E27FC236}">
                        <a16:creationId xmlns:a16="http://schemas.microsoft.com/office/drawing/2014/main" id="{C2510CE8-C169-CC14-C37E-AA17FAE697E0}"/>
                      </a:ext>
                    </a:extLst>
                  </p14:cNvPr>
                  <p14:cNvContentPartPr/>
                  <p14:nvPr/>
                </p14:nvContentPartPr>
                <p14:xfrm>
                  <a:off x="9034305" y="3289013"/>
                  <a:ext cx="295920" cy="257040"/>
                </p14:xfrm>
              </p:contentPart>
            </mc:Choice>
            <mc:Fallback xmlns="">
              <p:pic>
                <p:nvPicPr>
                  <p:cNvPr id="27" name="墨迹 26">
                    <a:extLst>
                      <a:ext uri="{FF2B5EF4-FFF2-40B4-BE49-F238E27FC236}">
                        <a16:creationId xmlns:a16="http://schemas.microsoft.com/office/drawing/2014/main" id="{C2510CE8-C169-CC14-C37E-AA17FAE697E0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025665" y="3280013"/>
                    <a:ext cx="31356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8441B26D-9813-C7A9-10F7-DFC78A148B92}"/>
                      </a:ext>
                    </a:extLst>
                  </p14:cNvPr>
                  <p14:cNvContentPartPr/>
                  <p14:nvPr/>
                </p14:nvContentPartPr>
                <p14:xfrm>
                  <a:off x="9015225" y="3173093"/>
                  <a:ext cx="224640" cy="186120"/>
                </p14:xfrm>
              </p:contentPart>
            </mc:Choice>
            <mc:Fallback xmlns="">
              <p:pic>
                <p:nvPicPr>
                  <p:cNvPr id="35" name="墨迹 34">
                    <a:extLst>
                      <a:ext uri="{FF2B5EF4-FFF2-40B4-BE49-F238E27FC236}">
                        <a16:creationId xmlns:a16="http://schemas.microsoft.com/office/drawing/2014/main" id="{8441B26D-9813-C7A9-10F7-DFC78A148B9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006585" y="3164093"/>
                    <a:ext cx="242280" cy="20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23D030ED-3521-E478-4BA6-71F7F0C829BB}"/>
                </a:ext>
              </a:extLst>
            </p:cNvPr>
            <p:cNvGrpSpPr/>
            <p:nvPr/>
          </p:nvGrpSpPr>
          <p:grpSpPr>
            <a:xfrm>
              <a:off x="8962665" y="3138533"/>
              <a:ext cx="95760" cy="165600"/>
              <a:chOff x="8962665" y="3138533"/>
              <a:chExt cx="95760" cy="16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49" name="墨迹 48">
                    <a:extLst>
                      <a:ext uri="{FF2B5EF4-FFF2-40B4-BE49-F238E27FC236}">
                        <a16:creationId xmlns:a16="http://schemas.microsoft.com/office/drawing/2014/main" id="{7C47508B-9175-C786-3BE8-2AE8C53C61B0}"/>
                      </a:ext>
                    </a:extLst>
                  </p14:cNvPr>
                  <p14:cNvContentPartPr/>
                  <p14:nvPr/>
                </p14:nvContentPartPr>
                <p14:xfrm>
                  <a:off x="8962665" y="3195413"/>
                  <a:ext cx="52200" cy="108720"/>
                </p14:xfrm>
              </p:contentPart>
            </mc:Choice>
            <mc:Fallback xmlns="">
              <p:pic>
                <p:nvPicPr>
                  <p:cNvPr id="49" name="墨迹 48">
                    <a:extLst>
                      <a:ext uri="{FF2B5EF4-FFF2-40B4-BE49-F238E27FC236}">
                        <a16:creationId xmlns:a16="http://schemas.microsoft.com/office/drawing/2014/main" id="{7C47508B-9175-C786-3BE8-2AE8C53C61B0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954025" y="3186413"/>
                    <a:ext cx="6984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50" name="墨迹 49">
                    <a:extLst>
                      <a:ext uri="{FF2B5EF4-FFF2-40B4-BE49-F238E27FC236}">
                        <a16:creationId xmlns:a16="http://schemas.microsoft.com/office/drawing/2014/main" id="{2D5A2AD2-7F8E-E255-7649-9F1637836354}"/>
                      </a:ext>
                    </a:extLst>
                  </p14:cNvPr>
                  <p14:cNvContentPartPr/>
                  <p14:nvPr/>
                </p14:nvContentPartPr>
                <p14:xfrm>
                  <a:off x="9042585" y="3138533"/>
                  <a:ext cx="15840" cy="128160"/>
                </p14:xfrm>
              </p:contentPart>
            </mc:Choice>
            <mc:Fallback xmlns="">
              <p:pic>
                <p:nvPicPr>
                  <p:cNvPr id="50" name="墨迹 49">
                    <a:extLst>
                      <a:ext uri="{FF2B5EF4-FFF2-40B4-BE49-F238E27FC236}">
                        <a16:creationId xmlns:a16="http://schemas.microsoft.com/office/drawing/2014/main" id="{2D5A2AD2-7F8E-E255-7649-9F1637836354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033585" y="3129533"/>
                    <a:ext cx="33480" cy="145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1" name="墨迹 60">
                  <a:extLst>
                    <a:ext uri="{FF2B5EF4-FFF2-40B4-BE49-F238E27FC236}">
                      <a16:creationId xmlns:a16="http://schemas.microsoft.com/office/drawing/2014/main" id="{13CC04C0-1295-239C-DC1A-3F5816247C93}"/>
                    </a:ext>
                  </a:extLst>
                </p14:cNvPr>
                <p14:cNvContentPartPr/>
                <p14:nvPr/>
              </p14:nvContentPartPr>
              <p14:xfrm>
                <a:off x="9150140" y="3960713"/>
                <a:ext cx="367560" cy="990360"/>
              </p14:xfrm>
            </p:contentPart>
          </mc:Choice>
          <mc:Fallback xmlns="">
            <p:pic>
              <p:nvPicPr>
                <p:cNvPr id="61" name="墨迹 60">
                  <a:extLst>
                    <a:ext uri="{FF2B5EF4-FFF2-40B4-BE49-F238E27FC236}">
                      <a16:creationId xmlns:a16="http://schemas.microsoft.com/office/drawing/2014/main" id="{13CC04C0-1295-239C-DC1A-3F5816247C9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41140" y="3951713"/>
                  <a:ext cx="385200" cy="10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6" name="墨迹 65">
                  <a:extLst>
                    <a:ext uri="{FF2B5EF4-FFF2-40B4-BE49-F238E27FC236}">
                      <a16:creationId xmlns:a16="http://schemas.microsoft.com/office/drawing/2014/main" id="{12E19339-1F29-0517-8FE9-95D5A8902AD8}"/>
                    </a:ext>
                  </a:extLst>
                </p14:cNvPr>
                <p14:cNvContentPartPr/>
                <p14:nvPr/>
              </p14:nvContentPartPr>
              <p14:xfrm>
                <a:off x="8943140" y="4012193"/>
                <a:ext cx="456480" cy="952560"/>
              </p14:xfrm>
            </p:contentPart>
          </mc:Choice>
          <mc:Fallback xmlns="">
            <p:pic>
              <p:nvPicPr>
                <p:cNvPr id="66" name="墨迹 65">
                  <a:extLst>
                    <a:ext uri="{FF2B5EF4-FFF2-40B4-BE49-F238E27FC236}">
                      <a16:creationId xmlns:a16="http://schemas.microsoft.com/office/drawing/2014/main" id="{12E19339-1F29-0517-8FE9-95D5A8902A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34500" y="4003193"/>
                  <a:ext cx="474120" cy="9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BCB85AF8-820E-A10B-4602-8BBE23A9D6ED}"/>
                    </a:ext>
                  </a:extLst>
                </p14:cNvPr>
                <p14:cNvContentPartPr/>
                <p14:nvPr/>
              </p14:nvContentPartPr>
              <p14:xfrm>
                <a:off x="9075260" y="3976553"/>
                <a:ext cx="231480" cy="5472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BCB85AF8-820E-A10B-4602-8BBE23A9D6ED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66620" y="3967913"/>
                  <a:ext cx="249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3" name="墨迹 72">
                  <a:extLst>
                    <a:ext uri="{FF2B5EF4-FFF2-40B4-BE49-F238E27FC236}">
                      <a16:creationId xmlns:a16="http://schemas.microsoft.com/office/drawing/2014/main" id="{7B99AF25-F4B9-E4CB-0AB8-FDC0C546FE1A}"/>
                    </a:ext>
                  </a:extLst>
                </p14:cNvPr>
                <p14:cNvContentPartPr/>
                <p14:nvPr/>
              </p14:nvContentPartPr>
              <p14:xfrm>
                <a:off x="9081380" y="3993833"/>
                <a:ext cx="92880" cy="30960"/>
              </p14:xfrm>
            </p:contentPart>
          </mc:Choice>
          <mc:Fallback xmlns="">
            <p:pic>
              <p:nvPicPr>
                <p:cNvPr id="73" name="墨迹 72">
                  <a:extLst>
                    <a:ext uri="{FF2B5EF4-FFF2-40B4-BE49-F238E27FC236}">
                      <a16:creationId xmlns:a16="http://schemas.microsoft.com/office/drawing/2014/main" id="{7B99AF25-F4B9-E4CB-0AB8-FDC0C546FE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072740" y="3984833"/>
                  <a:ext cx="1105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5" name="墨迹 74">
                  <a:extLst>
                    <a:ext uri="{FF2B5EF4-FFF2-40B4-BE49-F238E27FC236}">
                      <a16:creationId xmlns:a16="http://schemas.microsoft.com/office/drawing/2014/main" id="{AD8FF292-A919-76C6-B577-D8610961F2BA}"/>
                    </a:ext>
                  </a:extLst>
                </p14:cNvPr>
                <p14:cNvContentPartPr/>
                <p14:nvPr/>
              </p14:nvContentPartPr>
              <p14:xfrm>
                <a:off x="9255980" y="3956033"/>
                <a:ext cx="40320" cy="12600"/>
              </p14:xfrm>
            </p:contentPart>
          </mc:Choice>
          <mc:Fallback xmlns="">
            <p:pic>
              <p:nvPicPr>
                <p:cNvPr id="75" name="墨迹 74">
                  <a:extLst>
                    <a:ext uri="{FF2B5EF4-FFF2-40B4-BE49-F238E27FC236}">
                      <a16:creationId xmlns:a16="http://schemas.microsoft.com/office/drawing/2014/main" id="{AD8FF292-A919-76C6-B577-D8610961F2B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46980" y="3947033"/>
                  <a:ext cx="57960" cy="30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2AC582DC-0B71-51DD-BFEA-86E8263F312D}"/>
                </a:ext>
              </a:extLst>
            </p:cNvPr>
            <p:cNvGrpSpPr/>
            <p:nvPr/>
          </p:nvGrpSpPr>
          <p:grpSpPr>
            <a:xfrm>
              <a:off x="9143805" y="3976725"/>
              <a:ext cx="128880" cy="33120"/>
              <a:chOff x="9143805" y="3976725"/>
              <a:chExt cx="128880" cy="33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80" name="墨迹 79">
                    <a:extLst>
                      <a:ext uri="{FF2B5EF4-FFF2-40B4-BE49-F238E27FC236}">
                        <a16:creationId xmlns:a16="http://schemas.microsoft.com/office/drawing/2014/main" id="{2A578D2B-149C-626C-C5EA-6A3E540BB8C1}"/>
                      </a:ext>
                    </a:extLst>
                  </p14:cNvPr>
                  <p14:cNvContentPartPr/>
                  <p14:nvPr/>
                </p14:nvContentPartPr>
                <p14:xfrm>
                  <a:off x="9143805" y="3991845"/>
                  <a:ext cx="38880" cy="18000"/>
                </p14:xfrm>
              </p:contentPart>
            </mc:Choice>
            <mc:Fallback xmlns="">
              <p:pic>
                <p:nvPicPr>
                  <p:cNvPr id="80" name="墨迹 79">
                    <a:extLst>
                      <a:ext uri="{FF2B5EF4-FFF2-40B4-BE49-F238E27FC236}">
                        <a16:creationId xmlns:a16="http://schemas.microsoft.com/office/drawing/2014/main" id="{2A578D2B-149C-626C-C5EA-6A3E540BB8C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9135165" y="3983205"/>
                    <a:ext cx="56520" cy="356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82" name="墨迹 81">
                    <a:extLst>
                      <a:ext uri="{FF2B5EF4-FFF2-40B4-BE49-F238E27FC236}">
                        <a16:creationId xmlns:a16="http://schemas.microsoft.com/office/drawing/2014/main" id="{15E15049-61E7-31B6-BB62-796096BCD2CD}"/>
                      </a:ext>
                    </a:extLst>
                  </p14:cNvPr>
                  <p14:cNvContentPartPr/>
                  <p14:nvPr/>
                </p14:nvContentPartPr>
                <p14:xfrm>
                  <a:off x="9256485" y="3976725"/>
                  <a:ext cx="16200" cy="360"/>
                </p14:xfrm>
              </p:contentPart>
            </mc:Choice>
            <mc:Fallback xmlns="">
              <p:pic>
                <p:nvPicPr>
                  <p:cNvPr id="82" name="墨迹 81">
                    <a:extLst>
                      <a:ext uri="{FF2B5EF4-FFF2-40B4-BE49-F238E27FC236}">
                        <a16:creationId xmlns:a16="http://schemas.microsoft.com/office/drawing/2014/main" id="{15E15049-61E7-31B6-BB62-796096BCD2CD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9247845" y="3967725"/>
                    <a:ext cx="3384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84" name="内容占位符 2">
            <a:extLst>
              <a:ext uri="{FF2B5EF4-FFF2-40B4-BE49-F238E27FC236}">
                <a16:creationId xmlns:a16="http://schemas.microsoft.com/office/drawing/2014/main" id="{A80FDFB3-2CC2-4615-5D71-353D76727467}"/>
              </a:ext>
            </a:extLst>
          </p:cNvPr>
          <p:cNvSpPr txBox="1">
            <a:spLocks/>
          </p:cNvSpPr>
          <p:nvPr/>
        </p:nvSpPr>
        <p:spPr>
          <a:xfrm>
            <a:off x="6513894" y="5365027"/>
            <a:ext cx="4568502" cy="1301794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酒瓶，果篮，你终于舍得画静物了啊</a:t>
            </a:r>
            <a:r>
              <a:rPr lang="en-US" altLang="zh-CN" dirty="0"/>
              <a:t>——</a:t>
            </a:r>
            <a:r>
              <a:rPr lang="zh-CN" altLang="en-US" dirty="0"/>
              <a:t>不过这瓶子里怎么还插着一支花呢。 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0135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4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D910ED-68B7-DF3B-31E1-5724E05FC49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看。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61D7DDD-565C-FAC1-B305-01D678B80ACB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怎么感觉，你画得是最开始那株，而且是完全开放的样子？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A92D62-FEDF-7690-88F0-439082D79959}"/>
              </a:ext>
            </a:extLst>
          </p:cNvPr>
          <p:cNvGrpSpPr/>
          <p:nvPr/>
        </p:nvGrpSpPr>
        <p:grpSpPr>
          <a:xfrm>
            <a:off x="8811901" y="3623400"/>
            <a:ext cx="544302" cy="1241050"/>
            <a:chOff x="5930663" y="2584778"/>
            <a:chExt cx="544302" cy="12410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547A685-2892-BFB1-920A-248A85D50746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21655" y="2575778"/>
                  <a:ext cx="416896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14:cNvPr>
              <p14:cNvContentPartPr/>
              <p14:nvPr/>
            </p14:nvContentPartPr>
            <p14:xfrm>
              <a:off x="9143745" y="3491693"/>
              <a:ext cx="258120" cy="3848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5105" y="3483053"/>
                <a:ext cx="275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14:cNvPr>
              <p14:cNvContentPartPr/>
              <p14:nvPr/>
            </p14:nvContentPartPr>
            <p14:xfrm>
              <a:off x="8857905" y="3269213"/>
              <a:ext cx="299160" cy="17892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8905" y="3260573"/>
                <a:ext cx="3168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14685B88-815D-4A92-203A-655311934412}"/>
              </a:ext>
            </a:extLst>
          </p:cNvPr>
          <p:cNvGrpSpPr/>
          <p:nvPr/>
        </p:nvGrpSpPr>
        <p:grpSpPr>
          <a:xfrm>
            <a:off x="8798145" y="3173093"/>
            <a:ext cx="532080" cy="456120"/>
            <a:chOff x="8798145" y="3173093"/>
            <a:chExt cx="5320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14:cNvPr>
                <p14:cNvContentPartPr/>
                <p14:nvPr/>
              </p14:nvContentPartPr>
              <p14:xfrm>
                <a:off x="8798145" y="3451733"/>
                <a:ext cx="394920" cy="177480"/>
              </p14:xfrm>
            </p:contentPart>
          </mc:Choice>
          <mc:Fallback xmlns=""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9505" y="3442733"/>
                  <a:ext cx="412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14:cNvPr>
                <p14:cNvContentPartPr/>
                <p14:nvPr/>
              </p14:nvContentPartPr>
              <p14:xfrm>
                <a:off x="9034305" y="3289013"/>
                <a:ext cx="295920" cy="25704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25665" y="3280013"/>
                  <a:ext cx="313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14:cNvPr>
                <p14:cNvContentPartPr/>
                <p14:nvPr/>
              </p14:nvContentPartPr>
              <p14:xfrm>
                <a:off x="9015225" y="3173093"/>
                <a:ext cx="224640" cy="18612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6585" y="3164093"/>
                  <a:ext cx="2422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3D030ED-3521-E478-4BA6-71F7F0C829BB}"/>
              </a:ext>
            </a:extLst>
          </p:cNvPr>
          <p:cNvGrpSpPr/>
          <p:nvPr/>
        </p:nvGrpSpPr>
        <p:grpSpPr>
          <a:xfrm>
            <a:off x="8962665" y="3138533"/>
            <a:ext cx="95760" cy="165600"/>
            <a:chOff x="8962665" y="3138533"/>
            <a:chExt cx="957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14:cNvPr>
                <p14:cNvContentPartPr/>
                <p14:nvPr/>
              </p14:nvContentPartPr>
              <p14:xfrm>
                <a:off x="8962665" y="3195413"/>
                <a:ext cx="52200" cy="10872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4025" y="3186413"/>
                  <a:ext cx="6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14:cNvPr>
                <p14:cNvContentPartPr/>
                <p14:nvPr/>
              </p14:nvContentPartPr>
              <p14:xfrm>
                <a:off x="9042585" y="3138533"/>
                <a:ext cx="15840" cy="12816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33585" y="3129533"/>
                  <a:ext cx="334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14:cNvPr>
              <p14:cNvContentPartPr/>
              <p14:nvPr/>
            </p14:nvContentPartPr>
            <p14:xfrm>
              <a:off x="9150140" y="3960713"/>
              <a:ext cx="367560" cy="990360"/>
            </p14:xfrm>
          </p:contentPart>
        </mc:Choice>
        <mc:Fallback xmlns="">
          <p:pic>
            <p:nvPicPr>
              <p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41140" y="3951713"/>
                <a:ext cx="38520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14:cNvPr>
              <p14:cNvContentPartPr/>
              <p14:nvPr/>
            </p14:nvContentPartPr>
            <p14:xfrm>
              <a:off x="8943140" y="4012193"/>
              <a:ext cx="456480" cy="952560"/>
            </p14:xfrm>
          </p:contentPart>
        </mc:Choice>
        <mc:Fallback xmlns="">
          <p:pic>
            <p:nvPicPr>
              <p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34500" y="4003193"/>
                <a:ext cx="47412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14:cNvPr>
              <p14:cNvContentPartPr/>
              <p14:nvPr/>
            </p14:nvContentPartPr>
            <p14:xfrm>
              <a:off x="9075260" y="3976553"/>
              <a:ext cx="231480" cy="54720"/>
            </p14:xfrm>
          </p:contentPart>
        </mc:Choice>
        <mc:Fallback xmlns="">
          <p:pic>
            <p:nvPicPr>
              <p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66620" y="3967913"/>
                <a:ext cx="249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14:cNvPr>
              <p14:cNvContentPartPr/>
              <p14:nvPr/>
            </p14:nvContentPartPr>
            <p14:xfrm>
              <a:off x="9081380" y="3993833"/>
              <a:ext cx="92880" cy="30960"/>
            </p14:xfrm>
          </p:contentPart>
        </mc:Choice>
        <mc:Fallback xmlns="">
          <p:pic>
            <p:nvPicPr>
              <p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72740" y="3984833"/>
                <a:ext cx="110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14:cNvPr>
              <p14:cNvContentPartPr/>
              <p14:nvPr/>
            </p14:nvContentPartPr>
            <p14:xfrm>
              <a:off x="9255980" y="3956033"/>
              <a:ext cx="40320" cy="12600"/>
            </p14:xfrm>
          </p:contentPart>
        </mc:Choice>
        <mc:Fallback xmlns="">
          <p:pic>
            <p:nvPicPr>
              <p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46980" y="3947033"/>
                <a:ext cx="579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组合 82">
            <a:extLst>
              <a:ext uri="{FF2B5EF4-FFF2-40B4-BE49-F238E27FC236}">
                <a16:creationId xmlns:a16="http://schemas.microsoft.com/office/drawing/2014/main" id="{2AC582DC-0B71-51DD-BFEA-86E8263F312D}"/>
              </a:ext>
            </a:extLst>
          </p:cNvPr>
          <p:cNvGrpSpPr/>
          <p:nvPr/>
        </p:nvGrpSpPr>
        <p:grpSpPr>
          <a:xfrm>
            <a:off x="9143805" y="3976725"/>
            <a:ext cx="128880" cy="33120"/>
            <a:chOff x="9143805" y="3976725"/>
            <a:chExt cx="128880" cy="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14:cNvPr>
                <p14:cNvContentPartPr/>
                <p14:nvPr/>
              </p14:nvContentPartPr>
              <p14:xfrm>
                <a:off x="9143805" y="3991845"/>
                <a:ext cx="38880" cy="1800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35165" y="3983205"/>
                  <a:ext cx="5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14:cNvPr>
                <p14:cNvContentPartPr/>
                <p14:nvPr/>
              </p14:nvContentPartPr>
              <p14:xfrm>
                <a:off x="9256485" y="3976725"/>
                <a:ext cx="16200" cy="360"/>
              </p14:xfrm>
            </p:contentPart>
          </mc:Choice>
          <mc:Fallback xmlns="">
            <p:pic>
              <p:nvPicPr>
                <p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7845" y="3967725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98159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D910ED-68B7-DF3B-31E1-5724E05FC49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是啊，花已经开了啊</a:t>
            </a:r>
            <a:r>
              <a:rPr lang="en-US" altLang="zh-CN" dirty="0"/>
              <a:t>……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61D7DDD-565C-FAC1-B305-01D678B80ACB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怎么感觉，你画得是最开始那株，而且是完全开放的样子？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A92D62-FEDF-7690-88F0-439082D79959}"/>
              </a:ext>
            </a:extLst>
          </p:cNvPr>
          <p:cNvGrpSpPr/>
          <p:nvPr/>
        </p:nvGrpSpPr>
        <p:grpSpPr>
          <a:xfrm>
            <a:off x="8811901" y="3623400"/>
            <a:ext cx="544302" cy="1241050"/>
            <a:chOff x="5930663" y="2584778"/>
            <a:chExt cx="544302" cy="12410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547A685-2892-BFB1-920A-248A85D50746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921655" y="2575778"/>
                  <a:ext cx="416896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14:cNvPr>
              <p14:cNvContentPartPr/>
              <p14:nvPr/>
            </p14:nvContentPartPr>
            <p14:xfrm>
              <a:off x="9143745" y="3491693"/>
              <a:ext cx="258120" cy="3848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135105" y="3483053"/>
                <a:ext cx="275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14:cNvPr>
              <p14:cNvContentPartPr/>
              <p14:nvPr/>
            </p14:nvContentPartPr>
            <p14:xfrm>
              <a:off x="8857905" y="3269213"/>
              <a:ext cx="299160" cy="17892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848905" y="3260573"/>
                <a:ext cx="3168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14685B88-815D-4A92-203A-655311934412}"/>
              </a:ext>
            </a:extLst>
          </p:cNvPr>
          <p:cNvGrpSpPr/>
          <p:nvPr/>
        </p:nvGrpSpPr>
        <p:grpSpPr>
          <a:xfrm>
            <a:off x="8798145" y="3173093"/>
            <a:ext cx="532080" cy="456120"/>
            <a:chOff x="8798145" y="3173093"/>
            <a:chExt cx="5320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14:cNvPr>
                <p14:cNvContentPartPr/>
                <p14:nvPr/>
              </p14:nvContentPartPr>
              <p14:xfrm>
                <a:off x="8798145" y="3451733"/>
                <a:ext cx="394920" cy="177480"/>
              </p14:xfrm>
            </p:contentPart>
          </mc:Choice>
          <mc:Fallback xmlns=""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789505" y="3442733"/>
                  <a:ext cx="412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14:cNvPr>
                <p14:cNvContentPartPr/>
                <p14:nvPr/>
              </p14:nvContentPartPr>
              <p14:xfrm>
                <a:off x="9034305" y="3289013"/>
                <a:ext cx="295920" cy="25704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025665" y="3280013"/>
                  <a:ext cx="313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14:cNvPr>
                <p14:cNvContentPartPr/>
                <p14:nvPr/>
              </p14:nvContentPartPr>
              <p14:xfrm>
                <a:off x="9015225" y="3173093"/>
                <a:ext cx="224640" cy="18612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06585" y="3164093"/>
                  <a:ext cx="2422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3D030ED-3521-E478-4BA6-71F7F0C829BB}"/>
              </a:ext>
            </a:extLst>
          </p:cNvPr>
          <p:cNvGrpSpPr/>
          <p:nvPr/>
        </p:nvGrpSpPr>
        <p:grpSpPr>
          <a:xfrm>
            <a:off x="8962665" y="3138533"/>
            <a:ext cx="95760" cy="165600"/>
            <a:chOff x="8962665" y="3138533"/>
            <a:chExt cx="957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14:cNvPr>
                <p14:cNvContentPartPr/>
                <p14:nvPr/>
              </p14:nvContentPartPr>
              <p14:xfrm>
                <a:off x="8962665" y="3195413"/>
                <a:ext cx="52200" cy="10872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54025" y="3186413"/>
                  <a:ext cx="6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14:cNvPr>
                <p14:cNvContentPartPr/>
                <p14:nvPr/>
              </p14:nvContentPartPr>
              <p14:xfrm>
                <a:off x="9042585" y="3138533"/>
                <a:ext cx="15840" cy="12816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33585" y="3129533"/>
                  <a:ext cx="334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14:cNvPr>
              <p14:cNvContentPartPr/>
              <p14:nvPr/>
            </p14:nvContentPartPr>
            <p14:xfrm>
              <a:off x="9150140" y="3960713"/>
              <a:ext cx="367560" cy="990360"/>
            </p14:xfrm>
          </p:contentPart>
        </mc:Choice>
        <mc:Fallback xmlns="">
          <p:pic>
            <p:nvPicPr>
              <p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141140" y="3951713"/>
                <a:ext cx="38520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14:cNvPr>
              <p14:cNvContentPartPr/>
              <p14:nvPr/>
            </p14:nvContentPartPr>
            <p14:xfrm>
              <a:off x="8943140" y="4012193"/>
              <a:ext cx="456480" cy="952560"/>
            </p14:xfrm>
          </p:contentPart>
        </mc:Choice>
        <mc:Fallback xmlns="">
          <p:pic>
            <p:nvPicPr>
              <p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934500" y="4003193"/>
                <a:ext cx="47412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14:cNvPr>
              <p14:cNvContentPartPr/>
              <p14:nvPr/>
            </p14:nvContentPartPr>
            <p14:xfrm>
              <a:off x="9075260" y="3976553"/>
              <a:ext cx="231480" cy="54720"/>
            </p14:xfrm>
          </p:contentPart>
        </mc:Choice>
        <mc:Fallback xmlns="">
          <p:pic>
            <p:nvPicPr>
              <p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066620" y="3967913"/>
                <a:ext cx="249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14:cNvPr>
              <p14:cNvContentPartPr/>
              <p14:nvPr/>
            </p14:nvContentPartPr>
            <p14:xfrm>
              <a:off x="9081380" y="3993833"/>
              <a:ext cx="92880" cy="30960"/>
            </p14:xfrm>
          </p:contentPart>
        </mc:Choice>
        <mc:Fallback xmlns="">
          <p:pic>
            <p:nvPicPr>
              <p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72740" y="3984833"/>
                <a:ext cx="110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14:cNvPr>
              <p14:cNvContentPartPr/>
              <p14:nvPr/>
            </p14:nvContentPartPr>
            <p14:xfrm>
              <a:off x="9255980" y="3956033"/>
              <a:ext cx="40320" cy="12600"/>
            </p14:xfrm>
          </p:contentPart>
        </mc:Choice>
        <mc:Fallback xmlns="">
          <p:pic>
            <p:nvPicPr>
              <p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246980" y="3947033"/>
                <a:ext cx="579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组合 82">
            <a:extLst>
              <a:ext uri="{FF2B5EF4-FFF2-40B4-BE49-F238E27FC236}">
                <a16:creationId xmlns:a16="http://schemas.microsoft.com/office/drawing/2014/main" id="{2AC582DC-0B71-51DD-BFEA-86E8263F312D}"/>
              </a:ext>
            </a:extLst>
          </p:cNvPr>
          <p:cNvGrpSpPr/>
          <p:nvPr/>
        </p:nvGrpSpPr>
        <p:grpSpPr>
          <a:xfrm>
            <a:off x="9143805" y="3976725"/>
            <a:ext cx="128880" cy="33120"/>
            <a:chOff x="9143805" y="3976725"/>
            <a:chExt cx="128880" cy="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14:cNvPr>
                <p14:cNvContentPartPr/>
                <p14:nvPr/>
              </p14:nvContentPartPr>
              <p14:xfrm>
                <a:off x="9143805" y="3991845"/>
                <a:ext cx="38880" cy="1800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35165" y="3983205"/>
                  <a:ext cx="5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14:cNvPr>
                <p14:cNvContentPartPr/>
                <p14:nvPr/>
              </p14:nvContentPartPr>
              <p14:xfrm>
                <a:off x="9256485" y="3976725"/>
                <a:ext cx="16200" cy="360"/>
              </p14:xfrm>
            </p:contentPart>
          </mc:Choice>
          <mc:Fallback xmlns="">
            <p:pic>
              <p:nvPicPr>
                <p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247845" y="3967725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1363682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5DD910ED-68B7-DF3B-31E1-5724E05FC491}"/>
              </a:ext>
            </a:extLst>
          </p:cNvPr>
          <p:cNvSpPr txBox="1">
            <a:spLocks/>
          </p:cNvSpPr>
          <p:nvPr/>
        </p:nvSpPr>
        <p:spPr>
          <a:xfrm>
            <a:off x="6891665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是啊，花已经开了啊</a:t>
            </a:r>
            <a:r>
              <a:rPr lang="en-US" altLang="zh-CN"/>
              <a:t>……</a:t>
            </a:r>
            <a:endParaRPr lang="en-US" altLang="zh-CN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861D7DDD-565C-FAC1-B305-01D678B80ACB}"/>
              </a:ext>
            </a:extLst>
          </p:cNvPr>
          <p:cNvSpPr txBox="1">
            <a:spLocks/>
          </p:cNvSpPr>
          <p:nvPr/>
        </p:nvSpPr>
        <p:spPr>
          <a:xfrm>
            <a:off x="788984" y="2479132"/>
            <a:ext cx="4511352" cy="26064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怎么感觉，你画得是最开始那株，而且是完全开放的样子？</a:t>
            </a:r>
            <a:endParaRPr lang="en-US" altLang="zh-CN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FDA92D62-FEDF-7690-88F0-439082D79959}"/>
              </a:ext>
            </a:extLst>
          </p:cNvPr>
          <p:cNvGrpSpPr/>
          <p:nvPr/>
        </p:nvGrpSpPr>
        <p:grpSpPr>
          <a:xfrm>
            <a:off x="8811901" y="3623400"/>
            <a:ext cx="544302" cy="1241050"/>
            <a:chOff x="5930663" y="2584778"/>
            <a:chExt cx="544302" cy="1241050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E547A685-2892-BFB1-920A-248A85D50746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6" name="墨迹 15">
                    <a:extLst>
                      <a:ext uri="{FF2B5EF4-FFF2-40B4-BE49-F238E27FC236}">
                        <a16:creationId xmlns:a16="http://schemas.microsoft.com/office/drawing/2014/main" id="{21B417B4-9843-03F1-89AF-957CC3E48E33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382B92B5-9F3D-98F5-97A2-277161F559F0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DF2A7FC3-D1FE-7894-10DA-40D5F3623671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5DC86B07-DE0E-B17A-A7D2-C3602CC4416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0" name="墨迹 19">
                    <a:extLst>
                      <a:ext uri="{FF2B5EF4-FFF2-40B4-BE49-F238E27FC236}">
                        <a16:creationId xmlns:a16="http://schemas.microsoft.com/office/drawing/2014/main" id="{BDA15948-B90F-8948-7D2A-012D395C579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98B96939-88ED-C391-62E7-DF92DA29B0F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921655" y="2575778"/>
                  <a:ext cx="416896" cy="304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14:cNvPr>
              <p14:cNvContentPartPr/>
              <p14:nvPr/>
            </p14:nvContentPartPr>
            <p14:xfrm>
              <a:off x="9143745" y="3491693"/>
              <a:ext cx="258120" cy="384840"/>
            </p14:xfrm>
          </p:contentPart>
        </mc:Choice>
        <mc:Fallback xmlns="">
          <p:pic>
            <p:nvPicPr>
              <p:cNvPr id="24" name="墨迹 23">
                <a:extLst>
                  <a:ext uri="{FF2B5EF4-FFF2-40B4-BE49-F238E27FC236}">
                    <a16:creationId xmlns:a16="http://schemas.microsoft.com/office/drawing/2014/main" id="{F24E84A7-0874-BFAF-06CB-1BEFA39D31A7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35105" y="3483053"/>
                <a:ext cx="27576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14:cNvPr>
              <p14:cNvContentPartPr/>
              <p14:nvPr/>
            </p14:nvContentPartPr>
            <p14:xfrm>
              <a:off x="8857905" y="3269213"/>
              <a:ext cx="299160" cy="178920"/>
            </p14:xfrm>
          </p:contentPart>
        </mc:Choice>
        <mc:Fallback xmlns="">
          <p:pic>
            <p:nvPicPr>
              <p:cNvPr id="32" name="墨迹 31">
                <a:extLst>
                  <a:ext uri="{FF2B5EF4-FFF2-40B4-BE49-F238E27FC236}">
                    <a16:creationId xmlns:a16="http://schemas.microsoft.com/office/drawing/2014/main" id="{DFC097BA-FB37-B340-AB6A-7506297EE2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848905" y="3260573"/>
                <a:ext cx="316800" cy="19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14685B88-815D-4A92-203A-655311934412}"/>
              </a:ext>
            </a:extLst>
          </p:cNvPr>
          <p:cNvGrpSpPr/>
          <p:nvPr/>
        </p:nvGrpSpPr>
        <p:grpSpPr>
          <a:xfrm>
            <a:off x="8798145" y="3173093"/>
            <a:ext cx="532080" cy="456120"/>
            <a:chOff x="8798145" y="3173093"/>
            <a:chExt cx="532080" cy="45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14:cNvPr>
                <p14:cNvContentPartPr/>
                <p14:nvPr/>
              </p14:nvContentPartPr>
              <p14:xfrm>
                <a:off x="8798145" y="3451733"/>
                <a:ext cx="394920" cy="177480"/>
              </p14:xfrm>
            </p:contentPart>
          </mc:Choice>
          <mc:Fallback xmlns="">
            <p:pic>
              <p:nvPicPr>
                <p:cNvPr id="26" name="墨迹 25">
                  <a:extLst>
                    <a:ext uri="{FF2B5EF4-FFF2-40B4-BE49-F238E27FC236}">
                      <a16:creationId xmlns:a16="http://schemas.microsoft.com/office/drawing/2014/main" id="{050BEBAD-43A0-3D06-FBDB-D86851763F5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789505" y="3442733"/>
                  <a:ext cx="4125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14:cNvPr>
                <p14:cNvContentPartPr/>
                <p14:nvPr/>
              </p14:nvContentPartPr>
              <p14:xfrm>
                <a:off x="9034305" y="3289013"/>
                <a:ext cx="295920" cy="257040"/>
              </p14:xfrm>
            </p:contentPart>
          </mc:Choice>
          <mc:Fallback xmlns="">
            <p:pic>
              <p:nvPicPr>
                <p:cNvPr id="27" name="墨迹 26">
                  <a:extLst>
                    <a:ext uri="{FF2B5EF4-FFF2-40B4-BE49-F238E27FC236}">
                      <a16:creationId xmlns:a16="http://schemas.microsoft.com/office/drawing/2014/main" id="{C2510CE8-C169-CC14-C37E-AA17FAE697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025665" y="3280013"/>
                  <a:ext cx="313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14:cNvPr>
                <p14:cNvContentPartPr/>
                <p14:nvPr/>
              </p14:nvContentPartPr>
              <p14:xfrm>
                <a:off x="9015225" y="3173093"/>
                <a:ext cx="224640" cy="18612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8441B26D-9813-C7A9-10F7-DFC78A148B9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006585" y="3164093"/>
                  <a:ext cx="24228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23D030ED-3521-E478-4BA6-71F7F0C829BB}"/>
              </a:ext>
            </a:extLst>
          </p:cNvPr>
          <p:cNvGrpSpPr/>
          <p:nvPr/>
        </p:nvGrpSpPr>
        <p:grpSpPr>
          <a:xfrm>
            <a:off x="8962665" y="3138533"/>
            <a:ext cx="95760" cy="165600"/>
            <a:chOff x="8962665" y="3138533"/>
            <a:chExt cx="95760" cy="16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14:cNvPr>
                <p14:cNvContentPartPr/>
                <p14:nvPr/>
              </p14:nvContentPartPr>
              <p14:xfrm>
                <a:off x="8962665" y="3195413"/>
                <a:ext cx="52200" cy="108720"/>
              </p14:xfrm>
            </p:contentPart>
          </mc:Choice>
          <mc:Fallback xmlns="">
            <p:pic>
              <p:nvPicPr>
                <p:cNvPr id="49" name="墨迹 48">
                  <a:extLst>
                    <a:ext uri="{FF2B5EF4-FFF2-40B4-BE49-F238E27FC236}">
                      <a16:creationId xmlns:a16="http://schemas.microsoft.com/office/drawing/2014/main" id="{7C47508B-9175-C786-3BE8-2AE8C53C61B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4025" y="3186413"/>
                  <a:ext cx="698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14:cNvPr>
                <p14:cNvContentPartPr/>
                <p14:nvPr/>
              </p14:nvContentPartPr>
              <p14:xfrm>
                <a:off x="9042585" y="3138533"/>
                <a:ext cx="15840" cy="12816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2D5A2AD2-7F8E-E255-7649-9F163783635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033585" y="3129533"/>
                  <a:ext cx="33480" cy="14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14:cNvPr>
              <p14:cNvContentPartPr/>
              <p14:nvPr/>
            </p14:nvContentPartPr>
            <p14:xfrm>
              <a:off x="9150140" y="3960713"/>
              <a:ext cx="367560" cy="990360"/>
            </p14:xfrm>
          </p:contentPart>
        </mc:Choice>
        <mc:Fallback xmlns="">
          <p:pic>
            <p:nvPicPr>
              <p:cNvPr id="61" name="墨迹 60">
                <a:extLst>
                  <a:ext uri="{FF2B5EF4-FFF2-40B4-BE49-F238E27FC236}">
                    <a16:creationId xmlns:a16="http://schemas.microsoft.com/office/drawing/2014/main" id="{13CC04C0-1295-239C-DC1A-3F5816247C9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141140" y="3951713"/>
                <a:ext cx="38520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14:cNvPr>
              <p14:cNvContentPartPr/>
              <p14:nvPr/>
            </p14:nvContentPartPr>
            <p14:xfrm>
              <a:off x="8943140" y="4012193"/>
              <a:ext cx="456480" cy="952560"/>
            </p14:xfrm>
          </p:contentPart>
        </mc:Choice>
        <mc:Fallback xmlns="">
          <p:pic>
            <p:nvPicPr>
              <p:cNvPr id="66" name="墨迹 65">
                <a:extLst>
                  <a:ext uri="{FF2B5EF4-FFF2-40B4-BE49-F238E27FC236}">
                    <a16:creationId xmlns:a16="http://schemas.microsoft.com/office/drawing/2014/main" id="{12E19339-1F29-0517-8FE9-95D5A8902AD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934500" y="4003193"/>
                <a:ext cx="474120" cy="9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14:cNvPr>
              <p14:cNvContentPartPr/>
              <p14:nvPr/>
            </p14:nvContentPartPr>
            <p14:xfrm>
              <a:off x="9075260" y="3976553"/>
              <a:ext cx="231480" cy="54720"/>
            </p14:xfrm>
          </p:contentPart>
        </mc:Choice>
        <mc:Fallback xmlns="">
          <p:pic>
            <p:nvPicPr>
              <p:cNvPr id="70" name="墨迹 69">
                <a:extLst>
                  <a:ext uri="{FF2B5EF4-FFF2-40B4-BE49-F238E27FC236}">
                    <a16:creationId xmlns:a16="http://schemas.microsoft.com/office/drawing/2014/main" id="{BCB85AF8-820E-A10B-4602-8BBE23A9D6E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066620" y="3967913"/>
                <a:ext cx="2491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14:cNvPr>
              <p14:cNvContentPartPr/>
              <p14:nvPr/>
            </p14:nvContentPartPr>
            <p14:xfrm>
              <a:off x="9081380" y="3993833"/>
              <a:ext cx="92880" cy="30960"/>
            </p14:xfrm>
          </p:contentPart>
        </mc:Choice>
        <mc:Fallback xmlns="">
          <p:pic>
            <p:nvPicPr>
              <p:cNvPr id="73" name="墨迹 72">
                <a:extLst>
                  <a:ext uri="{FF2B5EF4-FFF2-40B4-BE49-F238E27FC236}">
                    <a16:creationId xmlns:a16="http://schemas.microsoft.com/office/drawing/2014/main" id="{7B99AF25-F4B9-E4CB-0AB8-FDC0C546FE1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072740" y="3984833"/>
                <a:ext cx="1105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14:cNvPr>
              <p14:cNvContentPartPr/>
              <p14:nvPr/>
            </p14:nvContentPartPr>
            <p14:xfrm>
              <a:off x="9255980" y="3956033"/>
              <a:ext cx="40320" cy="12600"/>
            </p14:xfrm>
          </p:contentPart>
        </mc:Choice>
        <mc:Fallback xmlns="">
          <p:pic>
            <p:nvPicPr>
              <p:cNvPr id="75" name="墨迹 74">
                <a:extLst>
                  <a:ext uri="{FF2B5EF4-FFF2-40B4-BE49-F238E27FC236}">
                    <a16:creationId xmlns:a16="http://schemas.microsoft.com/office/drawing/2014/main" id="{AD8FF292-A919-76C6-B577-D8610961F2B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9246980" y="3947033"/>
                <a:ext cx="5796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组合 82">
            <a:extLst>
              <a:ext uri="{FF2B5EF4-FFF2-40B4-BE49-F238E27FC236}">
                <a16:creationId xmlns:a16="http://schemas.microsoft.com/office/drawing/2014/main" id="{2AC582DC-0B71-51DD-BFEA-86E8263F312D}"/>
              </a:ext>
            </a:extLst>
          </p:cNvPr>
          <p:cNvGrpSpPr/>
          <p:nvPr/>
        </p:nvGrpSpPr>
        <p:grpSpPr>
          <a:xfrm>
            <a:off x="9143805" y="3976725"/>
            <a:ext cx="128880" cy="33120"/>
            <a:chOff x="9143805" y="3976725"/>
            <a:chExt cx="128880" cy="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14:cNvPr>
                <p14:cNvContentPartPr/>
                <p14:nvPr/>
              </p14:nvContentPartPr>
              <p14:xfrm>
                <a:off x="9143805" y="3991845"/>
                <a:ext cx="38880" cy="18000"/>
              </p14:xfrm>
            </p:contentPart>
          </mc:Choice>
          <mc:Fallback xmlns="">
            <p:pic>
              <p:nvPicPr>
                <p:cNvPr id="80" name="墨迹 79">
                  <a:extLst>
                    <a:ext uri="{FF2B5EF4-FFF2-40B4-BE49-F238E27FC236}">
                      <a16:creationId xmlns:a16="http://schemas.microsoft.com/office/drawing/2014/main" id="{2A578D2B-149C-626C-C5EA-6A3E540BB8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135165" y="3983205"/>
                  <a:ext cx="56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14:cNvPr>
                <p14:cNvContentPartPr/>
                <p14:nvPr/>
              </p14:nvContentPartPr>
              <p14:xfrm>
                <a:off x="9256485" y="3976725"/>
                <a:ext cx="16200" cy="360"/>
              </p14:xfrm>
            </p:contentPart>
          </mc:Choice>
          <mc:Fallback xmlns="">
            <p:pic>
              <p:nvPicPr>
                <p:cNvPr id="82" name="墨迹 81">
                  <a:extLst>
                    <a:ext uri="{FF2B5EF4-FFF2-40B4-BE49-F238E27FC236}">
                      <a16:creationId xmlns:a16="http://schemas.microsoft.com/office/drawing/2014/main" id="{15E15049-61E7-31B6-BB62-796096BCD2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247845" y="3967725"/>
                  <a:ext cx="33840" cy="180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65C49638-9DEC-18F2-59CB-9F61C1560DB1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142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提醒你们几个一下，下周结课之后画室就关了，这几天把自己的东西收拾一下，不要忘在里面了。</a:t>
            </a:r>
          </a:p>
        </p:txBody>
      </p:sp>
      <p:sp>
        <p:nvSpPr>
          <p:cNvPr id="9" name="内容占位符 2">
            <a:extLst>
              <a:ext uri="{FF2B5EF4-FFF2-40B4-BE49-F238E27FC236}">
                <a16:creationId xmlns:a16="http://schemas.microsoft.com/office/drawing/2014/main" id="{AA6E1908-0BCD-C5B2-59F5-75829B80A740}"/>
              </a:ext>
            </a:extLst>
          </p:cNvPr>
          <p:cNvSpPr txBox="1">
            <a:spLocks/>
          </p:cNvSpPr>
          <p:nvPr/>
        </p:nvSpPr>
        <p:spPr>
          <a:xfrm>
            <a:off x="8272808" y="1843241"/>
            <a:ext cx="1797143" cy="508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第六幕 完</a:t>
            </a:r>
          </a:p>
        </p:txBody>
      </p:sp>
      <p:pic>
        <p:nvPicPr>
          <p:cNvPr id="6" name="短开门">
            <a:hlinkClick r:id="" action="ppaction://media"/>
            <a:extLst>
              <a:ext uri="{FF2B5EF4-FFF2-40B4-BE49-F238E27FC236}">
                <a16:creationId xmlns:a16="http://schemas.microsoft.com/office/drawing/2014/main" id="{4E99C5E7-81A0-37CD-82F9-7D2A7BBC5E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788984" y="10260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9DA64D90-14B7-F207-D31C-3157B9DDD36A}"/>
              </a:ext>
            </a:extLst>
          </p:cNvPr>
          <p:cNvSpPr txBox="1">
            <a:spLocks/>
          </p:cNvSpPr>
          <p:nvPr/>
        </p:nvSpPr>
        <p:spPr>
          <a:xfrm>
            <a:off x="838200" y="2339257"/>
            <a:ext cx="198372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终幕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42ECE6D-D1BA-9458-2871-C2864B640BB8}"/>
              </a:ext>
            </a:extLst>
          </p:cNvPr>
          <p:cNvSpPr txBox="1">
            <a:spLocks/>
          </p:cNvSpPr>
          <p:nvPr/>
        </p:nvSpPr>
        <p:spPr>
          <a:xfrm>
            <a:off x="971870" y="597332"/>
            <a:ext cx="4102100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你们马上就要上场了哦。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2DD96C78-E6B3-8F07-4AC1-9111C78CCE8B}"/>
              </a:ext>
            </a:extLst>
          </p:cNvPr>
          <p:cNvSpPr txBox="1">
            <a:spLocks/>
          </p:cNvSpPr>
          <p:nvPr/>
        </p:nvSpPr>
        <p:spPr>
          <a:xfrm>
            <a:off x="5826897" y="1013928"/>
            <a:ext cx="5879911" cy="50990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都排了两个月了，总得有点自信了。 </a:t>
            </a:r>
            <a:endParaRPr lang="en-US" altLang="zh-CN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9F8EFD6F-F9A1-E1B2-CBBC-0135E69BAD9C}"/>
              </a:ext>
            </a:extLst>
          </p:cNvPr>
          <p:cNvSpPr txBox="1">
            <a:spLocks/>
          </p:cNvSpPr>
          <p:nvPr/>
        </p:nvSpPr>
        <p:spPr>
          <a:xfrm>
            <a:off x="3022921" y="1829356"/>
            <a:ext cx="1983724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就是就是。 </a:t>
            </a:r>
            <a:endParaRPr lang="en-US" altLang="zh-CN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842C127-4038-43DC-1E45-56185151EAE4}"/>
              </a:ext>
            </a:extLst>
          </p:cNvPr>
          <p:cNvSpPr/>
          <p:nvPr/>
        </p:nvSpPr>
        <p:spPr>
          <a:xfrm>
            <a:off x="6798906" y="1981292"/>
            <a:ext cx="3284712" cy="11112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你个吹卡祖笛的当然自信。 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FF2AD284-340A-723F-5CE8-5C38F7C95AC6}"/>
              </a:ext>
            </a:extLst>
          </p:cNvPr>
          <p:cNvSpPr txBox="1">
            <a:spLocks/>
          </p:cNvSpPr>
          <p:nvPr/>
        </p:nvSpPr>
        <p:spPr>
          <a:xfrm>
            <a:off x="3103170" y="2967873"/>
            <a:ext cx="3450282" cy="8888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我好歹是乐队发挥最稳定的成员。</a:t>
            </a:r>
            <a:endParaRPr lang="en-US" altLang="zh-CN" dirty="0"/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8CE33438-6686-E84E-A7A6-A54FE7A1D915}"/>
              </a:ext>
            </a:extLst>
          </p:cNvPr>
          <p:cNvSpPr txBox="1">
            <a:spLocks/>
          </p:cNvSpPr>
          <p:nvPr/>
        </p:nvSpPr>
        <p:spPr>
          <a:xfrm>
            <a:off x="1447939" y="4227700"/>
            <a:ext cx="8757916" cy="8888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/>
              <a:t>接下来登场的是我们学校的第一支乐队，芽乐队，与他们带来的</a:t>
            </a:r>
            <a:r>
              <a:rPr lang="en-US" altLang="zh-CN" b="1" dirty="0"/>
              <a:t>《</a:t>
            </a:r>
            <a:r>
              <a:rPr lang="zh-CN" altLang="en-US" b="1" dirty="0"/>
              <a:t>大石碎胸口</a:t>
            </a:r>
            <a:r>
              <a:rPr lang="en-US" altLang="zh-CN" b="1" dirty="0"/>
              <a:t>》</a:t>
            </a:r>
            <a:r>
              <a:rPr lang="zh-CN" altLang="en-US" b="1" dirty="0"/>
              <a:t>！</a:t>
            </a:r>
            <a:endParaRPr lang="en-US" altLang="zh-CN" b="1" dirty="0"/>
          </a:p>
        </p:txBody>
      </p:sp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E2A5D51E-7B68-17F8-7908-F36901B63BB5}"/>
              </a:ext>
            </a:extLst>
          </p:cNvPr>
          <p:cNvSpPr txBox="1">
            <a:spLocks/>
          </p:cNvSpPr>
          <p:nvPr/>
        </p:nvSpPr>
        <p:spPr>
          <a:xfrm>
            <a:off x="545771" y="5534394"/>
            <a:ext cx="5114799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没想到吕舒音居然去当主持了。</a:t>
            </a:r>
            <a:endParaRPr lang="en-US" altLang="zh-CN" dirty="0"/>
          </a:p>
        </p:txBody>
      </p:sp>
      <p:sp>
        <p:nvSpPr>
          <p:cNvPr id="16" name="内容占位符 2">
            <a:extLst>
              <a:ext uri="{FF2B5EF4-FFF2-40B4-BE49-F238E27FC236}">
                <a16:creationId xmlns:a16="http://schemas.microsoft.com/office/drawing/2014/main" id="{E7F01F45-2FA3-484E-A3D6-FD0A50B5536F}"/>
              </a:ext>
            </a:extLst>
          </p:cNvPr>
          <p:cNvSpPr txBox="1">
            <a:spLocks/>
          </p:cNvSpPr>
          <p:nvPr/>
        </p:nvSpPr>
        <p:spPr>
          <a:xfrm>
            <a:off x="8554547" y="5741757"/>
            <a:ext cx="2866124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别废话，要上了。</a:t>
            </a:r>
            <a:endParaRPr lang="en-US" altLang="zh-CN" dirty="0"/>
          </a:p>
        </p:txBody>
      </p:sp>
      <p:pic>
        <p:nvPicPr>
          <p:cNvPr id="2" name="酒吧俱乐部人群_耳聆网_[声音ID：19069]">
            <a:hlinkClick r:id="" action="ppaction://media"/>
            <a:extLst>
              <a:ext uri="{FF2B5EF4-FFF2-40B4-BE49-F238E27FC236}">
                <a16:creationId xmlns:a16="http://schemas.microsoft.com/office/drawing/2014/main" id="{BBFC21CE-BC8B-DF51-9EAB-4C7FCD8F5E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8970" y="46288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02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0909" showWhenStopped="0">
                <p:cTn id="4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4" grpId="0" animBg="1"/>
      <p:bldP spid="15" grpId="0" animBg="1"/>
      <p:bldP spid="16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05FD38C-42DD-4F52-918E-87E7A8FB7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1204"/>
            <a:ext cx="10515600" cy="4192558"/>
          </a:xfrm>
        </p:spPr>
        <p:txBody>
          <a:bodyPr/>
          <a:lstStyle/>
          <a:p>
            <a:r>
              <a:rPr lang="zh-CN" altLang="en-US" dirty="0"/>
              <a:t>那天，是我大学生活中记忆最深的一天。我们的表演还是有不少瑕疵，不过台下的乐迷们并没有想像的那么严苛。大家都为这第一支乐队欢呼着。 </a:t>
            </a:r>
            <a:endParaRPr lang="en-US" altLang="zh-CN" dirty="0"/>
          </a:p>
          <a:p>
            <a:r>
              <a:rPr lang="zh-CN" altLang="en-US" dirty="0"/>
              <a:t>当然，我们只是临时招募的乐队，表演完后不久，笪学长就毕业了，最后只有方彦、墨杰和我留下</a:t>
            </a:r>
            <a:r>
              <a:rPr lang="en-US" altLang="zh-CN" dirty="0"/>
              <a:t>——</a:t>
            </a:r>
            <a:r>
              <a:rPr lang="zh-CN" altLang="en-US" dirty="0"/>
              <a:t>墨杰当了主唱。 </a:t>
            </a:r>
            <a:endParaRPr lang="en-US" altLang="zh-CN" dirty="0"/>
          </a:p>
          <a:p>
            <a:r>
              <a:rPr lang="zh-CN" altLang="en-US" dirty="0"/>
              <a:t>至于那朵画上的花，在我画完最后一幅之后，好像又变回了最初的样子。大概，真的只是个美好的错觉吧</a:t>
            </a:r>
            <a:r>
              <a:rPr lang="en-US" altLang="zh-CN" dirty="0"/>
              <a:t>——</a:t>
            </a:r>
            <a:r>
              <a:rPr lang="zh-CN" altLang="en-US" dirty="0"/>
              <a:t>连画上的花都愿意抛却自己的永恒而绽放，我为什么不能尝试一下呢。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									             </a:t>
            </a:r>
            <a:r>
              <a:rPr lang="zh-CN" altLang="en-US" b="1" dirty="0"/>
              <a:t>白项</a:t>
            </a:r>
            <a:r>
              <a:rPr lang="zh-CN" altLang="en-US" dirty="0"/>
              <a:t> 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BDD152F1-8786-C893-C42A-360DD55C3032}"/>
              </a:ext>
            </a:extLst>
          </p:cNvPr>
          <p:cNvGrpSpPr/>
          <p:nvPr/>
        </p:nvGrpSpPr>
        <p:grpSpPr>
          <a:xfrm>
            <a:off x="841716" y="4765039"/>
            <a:ext cx="378965" cy="1462320"/>
            <a:chOff x="5535789" y="2575455"/>
            <a:chExt cx="378965" cy="14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墨迹 4">
                  <a:extLst>
                    <a:ext uri="{FF2B5EF4-FFF2-40B4-BE49-F238E27FC236}">
                      <a16:creationId xmlns:a16="http://schemas.microsoft.com/office/drawing/2014/main" id="{E9D1A091-AC41-0498-E95F-89D336678306}"/>
                    </a:ext>
                  </a:extLst>
                </p14:cNvPr>
                <p14:cNvContentPartPr/>
                <p14:nvPr/>
              </p14:nvContentPartPr>
              <p14:xfrm>
                <a:off x="5535789" y="2662215"/>
                <a:ext cx="214200" cy="483120"/>
              </p14:xfrm>
            </p:contentPart>
          </mc:Choice>
          <mc:Fallback xmlns="">
            <p:pic>
              <p:nvPicPr>
                <p:cNvPr id="5" name="墨迹 4">
                  <a:extLst>
                    <a:ext uri="{FF2B5EF4-FFF2-40B4-BE49-F238E27FC236}">
                      <a16:creationId xmlns:a16="http://schemas.microsoft.com/office/drawing/2014/main" id="{E9D1A091-AC41-0498-E95F-89D33667830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26774" y="2653208"/>
                  <a:ext cx="231870" cy="50077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墨迹 5">
                  <a:extLst>
                    <a:ext uri="{FF2B5EF4-FFF2-40B4-BE49-F238E27FC236}">
                      <a16:creationId xmlns:a16="http://schemas.microsoft.com/office/drawing/2014/main" id="{BFCFE8D0-A054-F4AE-98D8-60303D6F49E2}"/>
                    </a:ext>
                  </a:extLst>
                </p14:cNvPr>
                <p14:cNvContentPartPr/>
                <p14:nvPr/>
              </p14:nvContentPartPr>
              <p14:xfrm>
                <a:off x="5585829" y="2668335"/>
                <a:ext cx="206280" cy="462600"/>
              </p14:xfrm>
            </p:contentPart>
          </mc:Choice>
          <mc:Fallback xmlns="">
            <p:pic>
              <p:nvPicPr>
                <p:cNvPr id="6" name="墨迹 5">
                  <a:extLst>
                    <a:ext uri="{FF2B5EF4-FFF2-40B4-BE49-F238E27FC236}">
                      <a16:creationId xmlns:a16="http://schemas.microsoft.com/office/drawing/2014/main" id="{BFCFE8D0-A054-F4AE-98D8-60303D6F49E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576829" y="2659335"/>
                  <a:ext cx="223920" cy="4802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C47A73CE-FB25-A1E7-6F40-DD179F3A1500}"/>
                </a:ext>
              </a:extLst>
            </p:cNvPr>
            <p:cNvGrpSpPr/>
            <p:nvPr/>
          </p:nvGrpSpPr>
          <p:grpSpPr>
            <a:xfrm>
              <a:off x="5678709" y="2575455"/>
              <a:ext cx="207720" cy="524880"/>
              <a:chOff x="5541860" y="2239553"/>
              <a:chExt cx="207720" cy="52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3" name="墨迹 12">
                    <a:extLst>
                      <a:ext uri="{FF2B5EF4-FFF2-40B4-BE49-F238E27FC236}">
                        <a16:creationId xmlns:a16="http://schemas.microsoft.com/office/drawing/2014/main" id="{49A11FA7-1F7F-00BA-B3EE-8CFE708365DF}"/>
                      </a:ext>
                    </a:extLst>
                  </p14:cNvPr>
                  <p14:cNvContentPartPr/>
                  <p14:nvPr/>
                </p14:nvContentPartPr>
                <p14:xfrm>
                  <a:off x="5541860" y="2244593"/>
                  <a:ext cx="34920" cy="187920"/>
                </p14:xfrm>
              </p:contentPart>
            </mc:Choice>
            <mc:Fallback xmlns="">
              <p:pic>
                <p:nvPicPr>
                  <p:cNvPr id="10" name="墨迹 9">
                    <a:extLst>
                      <a:ext uri="{FF2B5EF4-FFF2-40B4-BE49-F238E27FC236}">
                        <a16:creationId xmlns:a16="http://schemas.microsoft.com/office/drawing/2014/main" id="{F3ED63C0-31E6-8060-3C93-954D22197F5A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533220" y="2235953"/>
                    <a:ext cx="52560" cy="205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4" name="墨迹 13">
                    <a:extLst>
                      <a:ext uri="{FF2B5EF4-FFF2-40B4-BE49-F238E27FC236}">
                        <a16:creationId xmlns:a16="http://schemas.microsoft.com/office/drawing/2014/main" id="{25405BD3-5659-FD80-E18B-85BF52886589}"/>
                      </a:ext>
                    </a:extLst>
                  </p14:cNvPr>
                  <p14:cNvContentPartPr/>
                  <p14:nvPr/>
                </p14:nvContentPartPr>
                <p14:xfrm>
                  <a:off x="5579300" y="2239553"/>
                  <a:ext cx="170280" cy="52488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48F40A41-041A-F117-EEEF-9BCB188E3C45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5570660" y="2230553"/>
                    <a:ext cx="187920" cy="5425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墨迹 7">
                  <a:extLst>
                    <a:ext uri="{FF2B5EF4-FFF2-40B4-BE49-F238E27FC236}">
                      <a16:creationId xmlns:a16="http://schemas.microsoft.com/office/drawing/2014/main" id="{00D86B92-30F3-AFA3-5C0D-8F76504664B2}"/>
                    </a:ext>
                  </a:extLst>
                </p14:cNvPr>
                <p14:cNvContentPartPr/>
                <p14:nvPr/>
              </p14:nvContentPartPr>
              <p14:xfrm>
                <a:off x="5766189" y="3097815"/>
                <a:ext cx="50760" cy="939960"/>
              </p14:xfrm>
            </p:contentPart>
          </mc:Choice>
          <mc:Fallback xmlns="">
            <p:pic>
              <p:nvPicPr>
                <p:cNvPr id="8" name="墨迹 7">
                  <a:extLst>
                    <a:ext uri="{FF2B5EF4-FFF2-40B4-BE49-F238E27FC236}">
                      <a16:creationId xmlns:a16="http://schemas.microsoft.com/office/drawing/2014/main" id="{00D86B92-30F3-AFA3-5C0D-8F76504664B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757189" y="3088815"/>
                  <a:ext cx="68400" cy="9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墨迹 8">
                  <a:extLst>
                    <a:ext uri="{FF2B5EF4-FFF2-40B4-BE49-F238E27FC236}">
                      <a16:creationId xmlns:a16="http://schemas.microsoft.com/office/drawing/2014/main" id="{E9613B9E-E775-FB2F-DD64-202AE9B6BACE}"/>
                    </a:ext>
                  </a:extLst>
                </p14:cNvPr>
                <p14:cNvContentPartPr/>
                <p14:nvPr/>
              </p14:nvContentPartPr>
              <p14:xfrm>
                <a:off x="5757549" y="3109454"/>
                <a:ext cx="59400" cy="880560"/>
              </p14:xfrm>
            </p:contentPart>
          </mc:Choice>
          <mc:Fallback xmlns="">
            <p:pic>
              <p:nvPicPr>
                <p:cNvPr id="9" name="墨迹 8">
                  <a:extLst>
                    <a:ext uri="{FF2B5EF4-FFF2-40B4-BE49-F238E27FC236}">
                      <a16:creationId xmlns:a16="http://schemas.microsoft.com/office/drawing/2014/main" id="{E9613B9E-E775-FB2F-DD64-202AE9B6BAC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748549" y="3100454"/>
                  <a:ext cx="77040" cy="89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9C683F40-D2AC-95D6-9F3B-237E129E0728}"/>
                    </a:ext>
                  </a:extLst>
                </p14:cNvPr>
                <p14:cNvContentPartPr/>
                <p14:nvPr/>
              </p14:nvContentPartPr>
              <p14:xfrm>
                <a:off x="5794874" y="3257350"/>
                <a:ext cx="92160" cy="6840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9C683F40-D2AC-95D6-9F3B-237E129E072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785874" y="3248350"/>
                  <a:ext cx="1098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66154D3C-C854-EEC1-4D7C-A7DF7F9272CD}"/>
                    </a:ext>
                  </a:extLst>
                </p14:cNvPr>
                <p14:cNvContentPartPr/>
                <p14:nvPr/>
              </p14:nvContentPartPr>
              <p14:xfrm>
                <a:off x="5721794" y="3452830"/>
                <a:ext cx="82080" cy="1836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66154D3C-C854-EEC1-4D7C-A7DF7F9272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2794" y="3443650"/>
                  <a:ext cx="99720" cy="36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墨迹 11">
                  <a:extLst>
                    <a:ext uri="{FF2B5EF4-FFF2-40B4-BE49-F238E27FC236}">
                      <a16:creationId xmlns:a16="http://schemas.microsoft.com/office/drawing/2014/main" id="{7ADB2196-E4C8-8A8C-1A1D-4C24E4A22563}"/>
                    </a:ext>
                  </a:extLst>
                </p14:cNvPr>
                <p14:cNvContentPartPr/>
                <p14:nvPr/>
              </p14:nvContentPartPr>
              <p14:xfrm>
                <a:off x="5825474" y="3653350"/>
                <a:ext cx="89280" cy="47160"/>
              </p14:xfrm>
            </p:contentPart>
          </mc:Choice>
          <mc:Fallback xmlns="">
            <p:pic>
              <p:nvPicPr>
                <p:cNvPr id="12" name="墨迹 11">
                  <a:extLst>
                    <a:ext uri="{FF2B5EF4-FFF2-40B4-BE49-F238E27FC236}">
                      <a16:creationId xmlns:a16="http://schemas.microsoft.com/office/drawing/2014/main" id="{7ADB2196-E4C8-8A8C-1A1D-4C24E4A2256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6474" y="3644350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ACC9D608-12AF-9B0A-B7E9-37C48775955E}"/>
              </a:ext>
            </a:extLst>
          </p:cNvPr>
          <p:cNvGrpSpPr/>
          <p:nvPr/>
        </p:nvGrpSpPr>
        <p:grpSpPr>
          <a:xfrm>
            <a:off x="3187809" y="4801661"/>
            <a:ext cx="378965" cy="1427345"/>
            <a:chOff x="5535789" y="2610430"/>
            <a:chExt cx="378965" cy="1427345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3E883D9-B1F2-3C94-C3BA-8B99E179E2C1}"/>
                </a:ext>
              </a:extLst>
            </p:cNvPr>
            <p:cNvGrpSpPr/>
            <p:nvPr/>
          </p:nvGrpSpPr>
          <p:grpSpPr>
            <a:xfrm>
              <a:off x="5535789" y="2662215"/>
              <a:ext cx="378965" cy="1375560"/>
              <a:chOff x="5535789" y="2662215"/>
              <a:chExt cx="378965" cy="137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2" name="墨迹 21">
                    <a:extLst>
                      <a:ext uri="{FF2B5EF4-FFF2-40B4-BE49-F238E27FC236}">
                        <a16:creationId xmlns:a16="http://schemas.microsoft.com/office/drawing/2014/main" id="{99A49ABB-34C9-FEBF-1205-0148CC4803DE}"/>
                      </a:ext>
                    </a:extLst>
                  </p14:cNvPr>
                  <p14:cNvContentPartPr/>
                  <p14:nvPr/>
                </p14:nvContentPartPr>
                <p14:xfrm>
                  <a:off x="5535789" y="2662215"/>
                  <a:ext cx="214200" cy="483120"/>
                </p14:xfrm>
              </p:contentPart>
            </mc:Choice>
            <mc:Fallback xmlns="">
              <p:pic>
                <p:nvPicPr>
                  <p:cNvPr id="8" name="墨迹 7">
                    <a:extLst>
                      <a:ext uri="{FF2B5EF4-FFF2-40B4-BE49-F238E27FC236}">
                        <a16:creationId xmlns:a16="http://schemas.microsoft.com/office/drawing/2014/main" id="{320D588D-54DA-4963-7C61-1441976E70AB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5526774" y="2653208"/>
                    <a:ext cx="231870" cy="50077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32B53B5B-CCC2-3643-6CCB-D359CDCCF5A9}"/>
                      </a:ext>
                    </a:extLst>
                  </p14:cNvPr>
                  <p14:cNvContentPartPr/>
                  <p14:nvPr/>
                </p14:nvContentPartPr>
                <p14:xfrm>
                  <a:off x="5585829" y="2668335"/>
                  <a:ext cx="206280" cy="462600"/>
                </p14:xfrm>
              </p:contentPart>
            </mc:Choice>
            <mc:Fallback xmlns="">
              <p:pic>
                <p:nvPicPr>
                  <p:cNvPr id="9" name="墨迹 8">
                    <a:extLst>
                      <a:ext uri="{FF2B5EF4-FFF2-40B4-BE49-F238E27FC236}">
                        <a16:creationId xmlns:a16="http://schemas.microsoft.com/office/drawing/2014/main" id="{27BFD1F4-5CE8-079F-0DD1-32A65896E316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5576829" y="2659335"/>
                    <a:ext cx="223920" cy="4802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24" name="墨迹 23">
                    <a:extLst>
                      <a:ext uri="{FF2B5EF4-FFF2-40B4-BE49-F238E27FC236}">
                        <a16:creationId xmlns:a16="http://schemas.microsoft.com/office/drawing/2014/main" id="{A01E32ED-77A8-6EFB-F80B-FFC71BC6C8F8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11" name="墨迹 10">
                    <a:extLst>
                      <a:ext uri="{FF2B5EF4-FFF2-40B4-BE49-F238E27FC236}">
                        <a16:creationId xmlns:a16="http://schemas.microsoft.com/office/drawing/2014/main" id="{3C559401-9F48-FD36-B5E4-827E4A6309E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25" name="墨迹 24">
                    <a:extLst>
                      <a:ext uri="{FF2B5EF4-FFF2-40B4-BE49-F238E27FC236}">
                        <a16:creationId xmlns:a16="http://schemas.microsoft.com/office/drawing/2014/main" id="{7B1B1898-F831-993E-2F5E-69E58101D63B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12" name="墨迹 11">
                    <a:extLst>
                      <a:ext uri="{FF2B5EF4-FFF2-40B4-BE49-F238E27FC236}">
                        <a16:creationId xmlns:a16="http://schemas.microsoft.com/office/drawing/2014/main" id="{A5228D07-445D-1605-BDBA-B64433E0289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6" name="墨迹 25">
                    <a:extLst>
                      <a:ext uri="{FF2B5EF4-FFF2-40B4-BE49-F238E27FC236}">
                        <a16:creationId xmlns:a16="http://schemas.microsoft.com/office/drawing/2014/main" id="{D42DEA9D-0AAD-49E0-F580-4D390F6AE002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13" name="墨迹 12">
                    <a:extLst>
                      <a:ext uri="{FF2B5EF4-FFF2-40B4-BE49-F238E27FC236}">
                        <a16:creationId xmlns:a16="http://schemas.microsoft.com/office/drawing/2014/main" id="{4C2E564E-9263-6364-603C-34225751E9A0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7" name="墨迹 26">
                    <a:extLst>
                      <a:ext uri="{FF2B5EF4-FFF2-40B4-BE49-F238E27FC236}">
                        <a16:creationId xmlns:a16="http://schemas.microsoft.com/office/drawing/2014/main" id="{3AD3E8B4-AC75-72B5-10EB-45AF5B4DED19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14" name="墨迹 13">
                    <a:extLst>
                      <a:ext uri="{FF2B5EF4-FFF2-40B4-BE49-F238E27FC236}">
                        <a16:creationId xmlns:a16="http://schemas.microsoft.com/office/drawing/2014/main" id="{824A064A-0F86-2D30-F83F-F8EB83422E64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8" name="墨迹 27">
                    <a:extLst>
                      <a:ext uri="{FF2B5EF4-FFF2-40B4-BE49-F238E27FC236}">
                        <a16:creationId xmlns:a16="http://schemas.microsoft.com/office/drawing/2014/main" id="{B60E197F-5158-3A9F-B5EE-3C28D1F1497B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15" name="墨迹 14">
                    <a:extLst>
                      <a:ext uri="{FF2B5EF4-FFF2-40B4-BE49-F238E27FC236}">
                        <a16:creationId xmlns:a16="http://schemas.microsoft.com/office/drawing/2014/main" id="{74DC38CA-1B98-0C9E-C3C4-8B054532FADE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7" name="墨迹 16">
                  <a:extLst>
                    <a:ext uri="{FF2B5EF4-FFF2-40B4-BE49-F238E27FC236}">
                      <a16:creationId xmlns:a16="http://schemas.microsoft.com/office/drawing/2014/main" id="{1E4DA92F-49F6-E904-A833-658E51145FAA}"/>
                    </a:ext>
                  </a:extLst>
                </p14:cNvPr>
                <p14:cNvContentPartPr/>
                <p14:nvPr/>
              </p14:nvContentPartPr>
              <p14:xfrm>
                <a:off x="5717114" y="2639590"/>
                <a:ext cx="86400" cy="194400"/>
              </p14:xfrm>
            </p:contentPart>
          </mc:Choice>
          <mc:Fallback xmlns="">
            <p:pic>
              <p:nvPicPr>
                <p:cNvPr id="36" name="墨迹 35">
                  <a:extLst>
                    <a:ext uri="{FF2B5EF4-FFF2-40B4-BE49-F238E27FC236}">
                      <a16:creationId xmlns:a16="http://schemas.microsoft.com/office/drawing/2014/main" id="{B7B3B5B2-D423-D15F-F20B-15C9DB3BE11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708474" y="2630590"/>
                  <a:ext cx="104040" cy="21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A72B2E22-76DC-005A-17FA-9703C948E033}"/>
                </a:ext>
              </a:extLst>
            </p:cNvPr>
            <p:cNvGrpSpPr/>
            <p:nvPr/>
          </p:nvGrpSpPr>
          <p:grpSpPr>
            <a:xfrm>
              <a:off x="5653754" y="2610430"/>
              <a:ext cx="246240" cy="536400"/>
              <a:chOff x="5653754" y="2610430"/>
              <a:chExt cx="246240" cy="536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68EEDE73-299F-0A17-0B4F-5D5907FCC30D}"/>
                      </a:ext>
                    </a:extLst>
                  </p14:cNvPr>
                  <p14:cNvContentPartPr/>
                  <p14:nvPr/>
                </p14:nvContentPartPr>
                <p14:xfrm>
                  <a:off x="5795954" y="2647150"/>
                  <a:ext cx="104040" cy="499680"/>
                </p14:xfrm>
              </p:contentPart>
            </mc:Choice>
            <mc:Fallback xmlns="">
              <p:pic>
                <p:nvPicPr>
                  <p:cNvPr id="37" name="墨迹 36">
                    <a:extLst>
                      <a:ext uri="{FF2B5EF4-FFF2-40B4-BE49-F238E27FC236}">
                        <a16:creationId xmlns:a16="http://schemas.microsoft.com/office/drawing/2014/main" id="{6EE17184-735E-1860-BBCA-E255DBEDBCDC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787314" y="2638510"/>
                    <a:ext cx="121680" cy="517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58B39D1F-5331-7425-E7D0-547D0B58AD8F}"/>
                      </a:ext>
                    </a:extLst>
                  </p14:cNvPr>
                  <p14:cNvContentPartPr/>
                  <p14:nvPr/>
                </p14:nvContentPartPr>
                <p14:xfrm>
                  <a:off x="5653754" y="2610430"/>
                  <a:ext cx="31680" cy="145080"/>
                </p14:xfrm>
              </p:contentPart>
            </mc:Choice>
            <mc:Fallback xmlns="">
              <p:pic>
                <p:nvPicPr>
                  <p:cNvPr id="38" name="墨迹 37">
                    <a:extLst>
                      <a:ext uri="{FF2B5EF4-FFF2-40B4-BE49-F238E27FC236}">
                        <a16:creationId xmlns:a16="http://schemas.microsoft.com/office/drawing/2014/main" id="{FD843D47-0A28-736E-33C8-74F1AAFC9066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645114" y="2601790"/>
                    <a:ext cx="49320" cy="16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43F0A5A5-2CA2-E8EC-73AD-C77FBBC7A943}"/>
                      </a:ext>
                    </a:extLst>
                  </p14:cNvPr>
                  <p14:cNvContentPartPr/>
                  <p14:nvPr/>
                </p14:nvContentPartPr>
                <p14:xfrm>
                  <a:off x="5670674" y="2625190"/>
                  <a:ext cx="72720" cy="59400"/>
                </p14:xfrm>
              </p:contentPart>
            </mc:Choice>
            <mc:Fallback xmlns="">
              <p:pic>
                <p:nvPicPr>
                  <p:cNvPr id="39" name="墨迹 38">
                    <a:extLst>
                      <a:ext uri="{FF2B5EF4-FFF2-40B4-BE49-F238E27FC236}">
                        <a16:creationId xmlns:a16="http://schemas.microsoft.com/office/drawing/2014/main" id="{FBDF9EA1-08BB-1806-FAD4-D21B4229C79F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661674" y="2616190"/>
                    <a:ext cx="90360" cy="770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5D11267-0887-C5E0-71A7-0AA9ADB873FF}"/>
              </a:ext>
            </a:extLst>
          </p:cNvPr>
          <p:cNvGrpSpPr/>
          <p:nvPr/>
        </p:nvGrpSpPr>
        <p:grpSpPr>
          <a:xfrm>
            <a:off x="5651497" y="4799291"/>
            <a:ext cx="551160" cy="1435450"/>
            <a:chOff x="5930663" y="2390378"/>
            <a:chExt cx="551160" cy="1435450"/>
          </a:xfrm>
        </p:grpSpPr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BE57CDC0-30C0-14AA-66DC-7602BE2AC487}"/>
                </a:ext>
              </a:extLst>
            </p:cNvPr>
            <p:cNvGrpSpPr/>
            <p:nvPr/>
          </p:nvGrpSpPr>
          <p:grpSpPr>
            <a:xfrm>
              <a:off x="6282005" y="2885868"/>
              <a:ext cx="192960" cy="939960"/>
              <a:chOff x="5721794" y="3097815"/>
              <a:chExt cx="192960" cy="9399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35" name="墨迹 34">
                    <a:extLst>
                      <a:ext uri="{FF2B5EF4-FFF2-40B4-BE49-F238E27FC236}">
                        <a16:creationId xmlns:a16="http://schemas.microsoft.com/office/drawing/2014/main" id="{76581B70-3E4D-5ED4-C6DD-32CEFF6F751B}"/>
                      </a:ext>
                    </a:extLst>
                  </p14:cNvPr>
                  <p14:cNvContentPartPr/>
                  <p14:nvPr/>
                </p14:nvContentPartPr>
                <p14:xfrm>
                  <a:off x="5766189" y="3097815"/>
                  <a:ext cx="50760" cy="93996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3844E3DA-98C1-EB70-8BFB-9ED98F7DD6E6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57189" y="3088815"/>
                    <a:ext cx="68400" cy="95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36" name="墨迹 35">
                    <a:extLst>
                      <a:ext uri="{FF2B5EF4-FFF2-40B4-BE49-F238E27FC236}">
                        <a16:creationId xmlns:a16="http://schemas.microsoft.com/office/drawing/2014/main" id="{3D90FDBE-2866-942D-D68D-F39928FC926F}"/>
                      </a:ext>
                    </a:extLst>
                  </p14:cNvPr>
                  <p14:cNvContentPartPr/>
                  <p14:nvPr/>
                </p14:nvContentPartPr>
                <p14:xfrm>
                  <a:off x="5757549" y="3109454"/>
                  <a:ext cx="59400" cy="880560"/>
                </p14:xfrm>
              </p:contentPart>
            </mc:Choice>
            <mc:Fallback xmlns="">
              <p:pic>
                <p:nvPicPr>
                  <p:cNvPr id="22" name="墨迹 21">
                    <a:extLst>
                      <a:ext uri="{FF2B5EF4-FFF2-40B4-BE49-F238E27FC236}">
                        <a16:creationId xmlns:a16="http://schemas.microsoft.com/office/drawing/2014/main" id="{CF7C9D2C-AB28-C135-297C-E08E28551FCF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5748549" y="3100454"/>
                    <a:ext cx="77040" cy="898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7" name="墨迹 36">
                    <a:extLst>
                      <a:ext uri="{FF2B5EF4-FFF2-40B4-BE49-F238E27FC236}">
                        <a16:creationId xmlns:a16="http://schemas.microsoft.com/office/drawing/2014/main" id="{292B2C15-851B-3C78-FD83-AAFAFB142B94}"/>
                      </a:ext>
                    </a:extLst>
                  </p14:cNvPr>
                  <p14:cNvContentPartPr/>
                  <p14:nvPr/>
                </p14:nvContentPartPr>
                <p14:xfrm>
                  <a:off x="5794874" y="3257350"/>
                  <a:ext cx="92160" cy="6840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ADB15C93-D687-6CEC-84C3-3BE52499A109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5785874" y="3248350"/>
                    <a:ext cx="109800" cy="86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8" name="墨迹 37">
                    <a:extLst>
                      <a:ext uri="{FF2B5EF4-FFF2-40B4-BE49-F238E27FC236}">
                        <a16:creationId xmlns:a16="http://schemas.microsoft.com/office/drawing/2014/main" id="{BB1F00BB-57D9-246F-4F98-3554B1098232}"/>
                      </a:ext>
                    </a:extLst>
                  </p14:cNvPr>
                  <p14:cNvContentPartPr/>
                  <p14:nvPr/>
                </p14:nvContentPartPr>
                <p14:xfrm>
                  <a:off x="5721794" y="3452830"/>
                  <a:ext cx="82080" cy="18360"/>
                </p14:xfrm>
              </p:contentPart>
            </mc:Choice>
            <mc:Fallback xmlns="">
              <p:pic>
                <p:nvPicPr>
                  <p:cNvPr id="24" name="墨迹 23">
                    <a:extLst>
                      <a:ext uri="{FF2B5EF4-FFF2-40B4-BE49-F238E27FC236}">
                        <a16:creationId xmlns:a16="http://schemas.microsoft.com/office/drawing/2014/main" id="{52CBC8D0-E0BA-DCFA-AA89-B8E93529531A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5712794" y="3443650"/>
                    <a:ext cx="99720" cy="363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9" name="墨迹 38">
                    <a:extLst>
                      <a:ext uri="{FF2B5EF4-FFF2-40B4-BE49-F238E27FC236}">
                        <a16:creationId xmlns:a16="http://schemas.microsoft.com/office/drawing/2014/main" id="{2700FD7B-8577-A02B-C8AB-AFACDDD43E48}"/>
                      </a:ext>
                    </a:extLst>
                  </p14:cNvPr>
                  <p14:cNvContentPartPr/>
                  <p14:nvPr/>
                </p14:nvContentPartPr>
                <p14:xfrm>
                  <a:off x="5825474" y="3653350"/>
                  <a:ext cx="89280" cy="47160"/>
                </p14:xfrm>
              </p:contentPart>
            </mc:Choice>
            <mc:Fallback xmlns="">
              <p:pic>
                <p:nvPicPr>
                  <p:cNvPr id="25" name="墨迹 24">
                    <a:extLst>
                      <a:ext uri="{FF2B5EF4-FFF2-40B4-BE49-F238E27FC236}">
                        <a16:creationId xmlns:a16="http://schemas.microsoft.com/office/drawing/2014/main" id="{49C559A6-8CD7-20E1-CE79-4E6DA721928B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5816474" y="3644350"/>
                    <a:ext cx="106920" cy="648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墨迹 30">
                  <a:extLst>
                    <a:ext uri="{FF2B5EF4-FFF2-40B4-BE49-F238E27FC236}">
                      <a16:creationId xmlns:a16="http://schemas.microsoft.com/office/drawing/2014/main" id="{9D2F89A7-0F81-FD3D-9A09-A9D28BB5EF53}"/>
                    </a:ext>
                  </a:extLst>
                </p14:cNvPr>
                <p14:cNvContentPartPr/>
                <p14:nvPr/>
              </p14:nvContentPartPr>
              <p14:xfrm>
                <a:off x="5930663" y="2584778"/>
                <a:ext cx="399240" cy="287280"/>
              </p14:xfrm>
            </p:contentPart>
          </mc:Choice>
          <mc:Fallback xmlns="">
            <p:pic>
              <p:nvPicPr>
                <p:cNvPr id="50" name="墨迹 49">
                  <a:extLst>
                    <a:ext uri="{FF2B5EF4-FFF2-40B4-BE49-F238E27FC236}">
                      <a16:creationId xmlns:a16="http://schemas.microsoft.com/office/drawing/2014/main" id="{EEC834D6-F602-A567-9A0A-A2F52BE1752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2023" y="2575778"/>
                  <a:ext cx="41688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墨迹 31">
                  <a:extLst>
                    <a:ext uri="{FF2B5EF4-FFF2-40B4-BE49-F238E27FC236}">
                      <a16:creationId xmlns:a16="http://schemas.microsoft.com/office/drawing/2014/main" id="{731F4969-5426-493B-F3D1-4E880F1199E0}"/>
                    </a:ext>
                  </a:extLst>
                </p14:cNvPr>
                <p14:cNvContentPartPr/>
                <p14:nvPr/>
              </p14:nvContentPartPr>
              <p14:xfrm>
                <a:off x="6290663" y="2485418"/>
                <a:ext cx="191160" cy="369000"/>
              </p14:xfrm>
            </p:contentPart>
          </mc:Choice>
          <mc:Fallback xmlns="">
            <p:pic>
              <p:nvPicPr>
                <p:cNvPr id="54" name="墨迹 53">
                  <a:extLst>
                    <a:ext uri="{FF2B5EF4-FFF2-40B4-BE49-F238E27FC236}">
                      <a16:creationId xmlns:a16="http://schemas.microsoft.com/office/drawing/2014/main" id="{0023F95C-B13C-63AF-7373-BBED6774BDC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282023" y="2476418"/>
                  <a:ext cx="20880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墨迹 32">
                  <a:extLst>
                    <a:ext uri="{FF2B5EF4-FFF2-40B4-BE49-F238E27FC236}">
                      <a16:creationId xmlns:a16="http://schemas.microsoft.com/office/drawing/2014/main" id="{A003E48A-FBAD-6805-C6D7-D7BF01F2905B}"/>
                    </a:ext>
                  </a:extLst>
                </p14:cNvPr>
                <p14:cNvContentPartPr/>
                <p14:nvPr/>
              </p14:nvContentPartPr>
              <p14:xfrm>
                <a:off x="6027143" y="2487938"/>
                <a:ext cx="313200" cy="93240"/>
              </p14:xfrm>
            </p:contentPart>
          </mc:Choice>
          <mc:Fallback xmlns="">
            <p:pic>
              <p:nvPicPr>
                <p:cNvPr id="63" name="墨迹 62">
                  <a:extLst>
                    <a:ext uri="{FF2B5EF4-FFF2-40B4-BE49-F238E27FC236}">
                      <a16:creationId xmlns:a16="http://schemas.microsoft.com/office/drawing/2014/main" id="{8059F5C9-6FC3-D96A-FC60-FFFE7CF6CC9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18143" y="2479298"/>
                  <a:ext cx="3308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3EC95ECB-705D-AFB8-62FD-0BBB8C1A4279}"/>
                    </a:ext>
                  </a:extLst>
                </p14:cNvPr>
                <p14:cNvContentPartPr/>
                <p14:nvPr/>
              </p14:nvContentPartPr>
              <p14:xfrm>
                <a:off x="6171863" y="2390378"/>
                <a:ext cx="219960" cy="166320"/>
              </p14:xfrm>
            </p:contentPart>
          </mc:Choice>
          <mc:Fallback xmlns="">
            <p:pic>
              <p:nvPicPr>
                <p:cNvPr id="65" name="墨迹 64">
                  <a:extLst>
                    <a:ext uri="{FF2B5EF4-FFF2-40B4-BE49-F238E27FC236}">
                      <a16:creationId xmlns:a16="http://schemas.microsoft.com/office/drawing/2014/main" id="{C1128B7B-53E5-CF6A-2313-0960D73D949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63223" y="2381378"/>
                  <a:ext cx="23760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3F3E3395-8E1A-B850-3F51-DA754AF6E061}"/>
              </a:ext>
            </a:extLst>
          </p:cNvPr>
          <p:cNvGrpSpPr/>
          <p:nvPr/>
        </p:nvGrpSpPr>
        <p:grpSpPr>
          <a:xfrm>
            <a:off x="8039128" y="4736651"/>
            <a:ext cx="551160" cy="1488966"/>
            <a:chOff x="8811901" y="3375484"/>
            <a:chExt cx="551160" cy="1488966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37AE1163-C7DF-7080-C867-5A2F008B2FD1}"/>
                </a:ext>
              </a:extLst>
            </p:cNvPr>
            <p:cNvGrpSpPr/>
            <p:nvPr/>
          </p:nvGrpSpPr>
          <p:grpSpPr>
            <a:xfrm>
              <a:off x="8811901" y="3524040"/>
              <a:ext cx="551160" cy="1340410"/>
              <a:chOff x="5930663" y="2485418"/>
              <a:chExt cx="551160" cy="1340410"/>
            </a:xfrm>
          </p:grpSpPr>
          <p:grpSp>
            <p:nvGrpSpPr>
              <p:cNvPr id="46" name="组合 45">
                <a:extLst>
                  <a:ext uri="{FF2B5EF4-FFF2-40B4-BE49-F238E27FC236}">
                    <a16:creationId xmlns:a16="http://schemas.microsoft.com/office/drawing/2014/main" id="{3CA4F6AC-5474-BC3B-4A70-B546EC16109C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60">
                  <p14:nvContentPartPr>
                    <p14:cNvPr id="49" name="墨迹 48">
                      <a:extLst>
                        <a:ext uri="{FF2B5EF4-FFF2-40B4-BE49-F238E27FC236}">
                          <a16:creationId xmlns:a16="http://schemas.microsoft.com/office/drawing/2014/main" id="{B41354A4-0EE4-07D2-256E-225A9114BD8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49" name="墨迹 48">
                      <a:extLst>
                        <a:ext uri="{FF2B5EF4-FFF2-40B4-BE49-F238E27FC236}">
                          <a16:creationId xmlns:a16="http://schemas.microsoft.com/office/drawing/2014/main" id="{B41354A4-0EE4-07D2-256E-225A9114BD80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1">
                  <p14:nvContentPartPr>
                    <p14:cNvPr id="50" name="墨迹 49">
                      <a:extLst>
                        <a:ext uri="{FF2B5EF4-FFF2-40B4-BE49-F238E27FC236}">
                          <a16:creationId xmlns:a16="http://schemas.microsoft.com/office/drawing/2014/main" id="{CE9204BD-3B23-33BF-B544-DB1FE738A43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50" name="墨迹 49">
                      <a:extLst>
                        <a:ext uri="{FF2B5EF4-FFF2-40B4-BE49-F238E27FC236}">
                          <a16:creationId xmlns:a16="http://schemas.microsoft.com/office/drawing/2014/main" id="{CE9204BD-3B23-33BF-B544-DB1FE738A435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2">
                  <p14:nvContentPartPr>
                    <p14:cNvPr id="51" name="墨迹 50">
                      <a:extLst>
                        <a:ext uri="{FF2B5EF4-FFF2-40B4-BE49-F238E27FC236}">
                          <a16:creationId xmlns:a16="http://schemas.microsoft.com/office/drawing/2014/main" id="{9EAA74AB-F9B1-490B-5298-424E517E6FE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51" name="墨迹 50">
                      <a:extLst>
                        <a:ext uri="{FF2B5EF4-FFF2-40B4-BE49-F238E27FC236}">
                          <a16:creationId xmlns:a16="http://schemas.microsoft.com/office/drawing/2014/main" id="{9EAA74AB-F9B1-490B-5298-424E517E6FE6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3">
                  <p14:nvContentPartPr>
                    <p14:cNvPr id="52" name="墨迹 51">
                      <a:extLst>
                        <a:ext uri="{FF2B5EF4-FFF2-40B4-BE49-F238E27FC236}">
                          <a16:creationId xmlns:a16="http://schemas.microsoft.com/office/drawing/2014/main" id="{D6E9EC12-431E-E830-CEB4-06777663CD4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52" name="墨迹 51">
                      <a:extLst>
                        <a:ext uri="{FF2B5EF4-FFF2-40B4-BE49-F238E27FC236}">
                          <a16:creationId xmlns:a16="http://schemas.microsoft.com/office/drawing/2014/main" id="{D6E9EC12-431E-E830-CEB4-06777663CD47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4">
                  <p14:nvContentPartPr>
                    <p14:cNvPr id="53" name="墨迹 52">
                      <a:extLst>
                        <a:ext uri="{FF2B5EF4-FFF2-40B4-BE49-F238E27FC236}">
                          <a16:creationId xmlns:a16="http://schemas.microsoft.com/office/drawing/2014/main" id="{125B41FD-51A8-57AF-FCE5-88437BDFA06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53" name="墨迹 52">
                      <a:extLst>
                        <a:ext uri="{FF2B5EF4-FFF2-40B4-BE49-F238E27FC236}">
                          <a16:creationId xmlns:a16="http://schemas.microsoft.com/office/drawing/2014/main" id="{125B41FD-51A8-57AF-FCE5-88437BDFA065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65">
                <p14:nvContentPartPr>
                  <p14:cNvPr id="47" name="墨迹 46">
                    <a:extLst>
                      <a:ext uri="{FF2B5EF4-FFF2-40B4-BE49-F238E27FC236}">
                        <a16:creationId xmlns:a16="http://schemas.microsoft.com/office/drawing/2014/main" id="{B6911821-E0D2-AD41-ECC8-030486E102C5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47" name="墨迹 46">
                    <a:extLst>
                      <a:ext uri="{FF2B5EF4-FFF2-40B4-BE49-F238E27FC236}">
                        <a16:creationId xmlns:a16="http://schemas.microsoft.com/office/drawing/2014/main" id="{B6911821-E0D2-AD41-ECC8-030486E102C5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7">
                <p14:nvContentPartPr>
                  <p14:cNvPr id="48" name="墨迹 47">
                    <a:extLst>
                      <a:ext uri="{FF2B5EF4-FFF2-40B4-BE49-F238E27FC236}">
                        <a16:creationId xmlns:a16="http://schemas.microsoft.com/office/drawing/2014/main" id="{B8AB0F6F-9818-90CF-7C3D-492D0C749E08}"/>
                      </a:ext>
                    </a:extLst>
                  </p14:cNvPr>
                  <p14:cNvContentPartPr/>
                  <p14:nvPr/>
                </p14:nvContentPartPr>
                <p14:xfrm>
                  <a:off x="6290663" y="2485418"/>
                  <a:ext cx="191160" cy="369000"/>
                </p14:xfrm>
              </p:contentPart>
            </mc:Choice>
            <mc:Fallback xmlns="">
              <p:pic>
                <p:nvPicPr>
                  <p:cNvPr id="48" name="墨迹 47">
                    <a:extLst>
                      <a:ext uri="{FF2B5EF4-FFF2-40B4-BE49-F238E27FC236}">
                        <a16:creationId xmlns:a16="http://schemas.microsoft.com/office/drawing/2014/main" id="{B8AB0F6F-9818-90CF-7C3D-492D0C749E08}"/>
                      </a:ext>
                    </a:extLst>
                  </p:cNvPr>
                  <p:cNvPicPr/>
                  <p:nvPr/>
                </p:nvPicPr>
                <p:blipFill>
                  <a:blip r:embed="rId68"/>
                  <a:stretch>
                    <a:fillRect/>
                  </a:stretch>
                </p:blipFill>
                <p:spPr>
                  <a:xfrm>
                    <a:off x="6281663" y="2476418"/>
                    <a:ext cx="208800" cy="38664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5A9E5951-D972-A5F8-C20E-851928B51F4B}"/>
                </a:ext>
              </a:extLst>
            </p:cNvPr>
            <p:cNvGrpSpPr/>
            <p:nvPr/>
          </p:nvGrpSpPr>
          <p:grpSpPr>
            <a:xfrm>
              <a:off x="8858625" y="3375484"/>
              <a:ext cx="456840" cy="258480"/>
              <a:chOff x="8858625" y="3375484"/>
              <a:chExt cx="456840" cy="258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9">
                <p14:nvContentPartPr>
                  <p14:cNvPr id="43" name="墨迹 42">
                    <a:extLst>
                      <a:ext uri="{FF2B5EF4-FFF2-40B4-BE49-F238E27FC236}">
                        <a16:creationId xmlns:a16="http://schemas.microsoft.com/office/drawing/2014/main" id="{912C2F9E-7F98-EB59-1418-6E199B7D035B}"/>
                      </a:ext>
                    </a:extLst>
                  </p14:cNvPr>
                  <p14:cNvContentPartPr/>
                  <p14:nvPr/>
                </p14:nvContentPartPr>
                <p14:xfrm>
                  <a:off x="8858625" y="3438124"/>
                  <a:ext cx="364680" cy="195840"/>
                </p14:xfrm>
              </p:contentPart>
            </mc:Choice>
            <mc:Fallback xmlns="">
              <p:pic>
                <p:nvPicPr>
                  <p:cNvPr id="43" name="墨迹 42">
                    <a:extLst>
                      <a:ext uri="{FF2B5EF4-FFF2-40B4-BE49-F238E27FC236}">
                        <a16:creationId xmlns:a16="http://schemas.microsoft.com/office/drawing/2014/main" id="{912C2F9E-7F98-EB59-1418-6E199B7D035B}"/>
                      </a:ext>
                    </a:extLst>
                  </p:cNvPr>
                  <p:cNvPicPr/>
                  <p:nvPr/>
                </p:nvPicPr>
                <p:blipFill>
                  <a:blip r:embed="rId70"/>
                  <a:stretch>
                    <a:fillRect/>
                  </a:stretch>
                </p:blipFill>
                <p:spPr>
                  <a:xfrm>
                    <a:off x="8849985" y="3429124"/>
                    <a:ext cx="382320" cy="213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1">
                <p14:nvContentPartPr>
                  <p14:cNvPr id="44" name="墨迹 43">
                    <a:extLst>
                      <a:ext uri="{FF2B5EF4-FFF2-40B4-BE49-F238E27FC236}">
                        <a16:creationId xmlns:a16="http://schemas.microsoft.com/office/drawing/2014/main" id="{781B3001-15D2-C891-4011-E02C61A5758A}"/>
                      </a:ext>
                    </a:extLst>
                  </p14:cNvPr>
                  <p14:cNvContentPartPr/>
                  <p14:nvPr/>
                </p14:nvContentPartPr>
                <p14:xfrm>
                  <a:off x="9065265" y="3387724"/>
                  <a:ext cx="250200" cy="148680"/>
                </p14:xfrm>
              </p:contentPart>
            </mc:Choice>
            <mc:Fallback xmlns="">
              <p:pic>
                <p:nvPicPr>
                  <p:cNvPr id="44" name="墨迹 43">
                    <a:extLst>
                      <a:ext uri="{FF2B5EF4-FFF2-40B4-BE49-F238E27FC236}">
                        <a16:creationId xmlns:a16="http://schemas.microsoft.com/office/drawing/2014/main" id="{781B3001-15D2-C891-4011-E02C61A5758A}"/>
                      </a:ext>
                    </a:extLst>
                  </p:cNvPr>
                  <p:cNvPicPr/>
                  <p:nvPr/>
                </p:nvPicPr>
                <p:blipFill>
                  <a:blip r:embed="rId72"/>
                  <a:stretch>
                    <a:fillRect/>
                  </a:stretch>
                </p:blipFill>
                <p:spPr>
                  <a:xfrm>
                    <a:off x="9056265" y="3378724"/>
                    <a:ext cx="267840" cy="166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3">
                <p14:nvContentPartPr>
                  <p14:cNvPr id="45" name="墨迹 44">
                    <a:extLst>
                      <a:ext uri="{FF2B5EF4-FFF2-40B4-BE49-F238E27FC236}">
                        <a16:creationId xmlns:a16="http://schemas.microsoft.com/office/drawing/2014/main" id="{F4FFBD94-496F-E29D-FB59-87B2081A6DD8}"/>
                      </a:ext>
                    </a:extLst>
                  </p14:cNvPr>
                  <p14:cNvContentPartPr/>
                  <p14:nvPr/>
                </p14:nvContentPartPr>
                <p14:xfrm>
                  <a:off x="8974185" y="3375484"/>
                  <a:ext cx="181800" cy="106920"/>
                </p14:xfrm>
              </p:contentPart>
            </mc:Choice>
            <mc:Fallback xmlns="">
              <p:pic>
                <p:nvPicPr>
                  <p:cNvPr id="45" name="墨迹 44">
                    <a:extLst>
                      <a:ext uri="{FF2B5EF4-FFF2-40B4-BE49-F238E27FC236}">
                        <a16:creationId xmlns:a16="http://schemas.microsoft.com/office/drawing/2014/main" id="{F4FFBD94-496F-E29D-FB59-87B2081A6DD8}"/>
                      </a:ext>
                    </a:extLst>
                  </p:cNvPr>
                  <p:cNvPicPr/>
                  <p:nvPr/>
                </p:nvPicPr>
                <p:blipFill>
                  <a:blip r:embed="rId74"/>
                  <a:stretch>
                    <a:fillRect/>
                  </a:stretch>
                </p:blipFill>
                <p:spPr>
                  <a:xfrm>
                    <a:off x="8965185" y="3366484"/>
                    <a:ext cx="199440" cy="12456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266DFE3E-374A-2CE8-A052-CB3788C4707F}"/>
              </a:ext>
            </a:extLst>
          </p:cNvPr>
          <p:cNvGrpSpPr/>
          <p:nvPr/>
        </p:nvGrpSpPr>
        <p:grpSpPr>
          <a:xfrm>
            <a:off x="10061880" y="4504351"/>
            <a:ext cx="603720" cy="1725917"/>
            <a:chOff x="8798145" y="3138533"/>
            <a:chExt cx="603720" cy="1725917"/>
          </a:xfrm>
        </p:grpSpPr>
        <p:grpSp>
          <p:nvGrpSpPr>
            <p:cNvPr id="69" name="组合 68">
              <a:extLst>
                <a:ext uri="{FF2B5EF4-FFF2-40B4-BE49-F238E27FC236}">
                  <a16:creationId xmlns:a16="http://schemas.microsoft.com/office/drawing/2014/main" id="{52A7109F-9EE4-26CF-7F0A-F593292FA21B}"/>
                </a:ext>
              </a:extLst>
            </p:cNvPr>
            <p:cNvGrpSpPr/>
            <p:nvPr/>
          </p:nvGrpSpPr>
          <p:grpSpPr>
            <a:xfrm>
              <a:off x="8811901" y="3623400"/>
              <a:ext cx="544302" cy="1241050"/>
              <a:chOff x="5930663" y="2584778"/>
              <a:chExt cx="544302" cy="1241050"/>
            </a:xfrm>
          </p:grpSpPr>
          <p:grpSp>
            <p:nvGrpSpPr>
              <p:cNvPr id="87" name="组合 86">
                <a:extLst>
                  <a:ext uri="{FF2B5EF4-FFF2-40B4-BE49-F238E27FC236}">
                    <a16:creationId xmlns:a16="http://schemas.microsoft.com/office/drawing/2014/main" id="{EC7C9FF0-2AC1-4300-DCF6-9A634AD1CFB5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5">
                  <p14:nvContentPartPr>
                    <p14:cNvPr id="89" name="墨迹 88">
                      <a:extLst>
                        <a:ext uri="{FF2B5EF4-FFF2-40B4-BE49-F238E27FC236}">
                          <a16:creationId xmlns:a16="http://schemas.microsoft.com/office/drawing/2014/main" id="{26BCC610-F702-B96A-4306-FB1613D992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89" name="墨迹 88">
                      <a:extLst>
                        <a:ext uri="{FF2B5EF4-FFF2-40B4-BE49-F238E27FC236}">
                          <a16:creationId xmlns:a16="http://schemas.microsoft.com/office/drawing/2014/main" id="{26BCC610-F702-B96A-4306-FB1613D992AA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6">
                  <p14:nvContentPartPr>
                    <p14:cNvPr id="90" name="墨迹 89">
                      <a:extLst>
                        <a:ext uri="{FF2B5EF4-FFF2-40B4-BE49-F238E27FC236}">
                          <a16:creationId xmlns:a16="http://schemas.microsoft.com/office/drawing/2014/main" id="{84D7F6BC-0257-BC81-91B4-F0E5259D304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90" name="墨迹 89">
                      <a:extLst>
                        <a:ext uri="{FF2B5EF4-FFF2-40B4-BE49-F238E27FC236}">
                          <a16:creationId xmlns:a16="http://schemas.microsoft.com/office/drawing/2014/main" id="{84D7F6BC-0257-BC81-91B4-F0E5259D304B}"/>
                        </a:ext>
                      </a:extLst>
                    </p:cNvPr>
                    <p:cNvPicPr/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7">
                  <p14:nvContentPartPr>
                    <p14:cNvPr id="91" name="墨迹 90">
                      <a:extLst>
                        <a:ext uri="{FF2B5EF4-FFF2-40B4-BE49-F238E27FC236}">
                          <a16:creationId xmlns:a16="http://schemas.microsoft.com/office/drawing/2014/main" id="{DD2A7B9F-0905-DBA5-676D-E4A5FCD626C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91" name="墨迹 90">
                      <a:extLst>
                        <a:ext uri="{FF2B5EF4-FFF2-40B4-BE49-F238E27FC236}">
                          <a16:creationId xmlns:a16="http://schemas.microsoft.com/office/drawing/2014/main" id="{DD2A7B9F-0905-DBA5-676D-E4A5FCD626C1}"/>
                        </a:ext>
                      </a:extLst>
                    </p:cNvPr>
                    <p:cNvPicPr/>
                    <p:nvPr/>
                  </p:nvPicPr>
                  <p:blipFill>
                    <a:blip r:embed="rId15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92" name="墨迹 91">
                      <a:extLst>
                        <a:ext uri="{FF2B5EF4-FFF2-40B4-BE49-F238E27FC236}">
                          <a16:creationId xmlns:a16="http://schemas.microsoft.com/office/drawing/2014/main" id="{A80E6EA7-BA15-C98F-DBA0-D15358FA7F4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92" name="墨迹 91">
                      <a:extLst>
                        <a:ext uri="{FF2B5EF4-FFF2-40B4-BE49-F238E27FC236}">
                          <a16:creationId xmlns:a16="http://schemas.microsoft.com/office/drawing/2014/main" id="{A80E6EA7-BA15-C98F-DBA0-D15358FA7F42}"/>
                        </a:ext>
                      </a:extLst>
                    </p:cNvPr>
                    <p:cNvPicPr/>
                    <p:nvPr/>
                  </p:nvPicPr>
                  <p:blipFill>
                    <a:blip r:embed="rId17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79">
                  <p14:nvContentPartPr>
                    <p14:cNvPr id="93" name="墨迹 92">
                      <a:extLst>
                        <a:ext uri="{FF2B5EF4-FFF2-40B4-BE49-F238E27FC236}">
                          <a16:creationId xmlns:a16="http://schemas.microsoft.com/office/drawing/2014/main" id="{91EA9529-F326-73D5-325F-A9B0C10CE1E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93" name="墨迹 92">
                      <a:extLst>
                        <a:ext uri="{FF2B5EF4-FFF2-40B4-BE49-F238E27FC236}">
                          <a16:creationId xmlns:a16="http://schemas.microsoft.com/office/drawing/2014/main" id="{91EA9529-F326-73D5-325F-A9B0C10CE1EA}"/>
                        </a:ext>
                      </a:extLst>
                    </p:cNvPr>
                    <p:cNvPicPr/>
                    <p:nvPr/>
                  </p:nvPicPr>
                  <p:blipFill>
                    <a:blip r:embed="rId19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80">
                <p14:nvContentPartPr>
                  <p14:cNvPr id="88" name="墨迹 87">
                    <a:extLst>
                      <a:ext uri="{FF2B5EF4-FFF2-40B4-BE49-F238E27FC236}">
                        <a16:creationId xmlns:a16="http://schemas.microsoft.com/office/drawing/2014/main" id="{8A6C1E93-EC77-9FBB-9958-A41AAD3F2543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88" name="墨迹 87">
                    <a:extLst>
                      <a:ext uri="{FF2B5EF4-FFF2-40B4-BE49-F238E27FC236}">
                        <a16:creationId xmlns:a16="http://schemas.microsoft.com/office/drawing/2014/main" id="{8A6C1E93-EC77-9FBB-9958-A41AAD3F2543}"/>
                      </a:ext>
                    </a:extLst>
                  </p:cNvPr>
                  <p:cNvPicPr/>
                  <p:nvPr/>
                </p:nvPicPr>
                <p:blipFill>
                  <a:blip r:embed="rId66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0" name="墨迹 69">
                  <a:extLst>
                    <a:ext uri="{FF2B5EF4-FFF2-40B4-BE49-F238E27FC236}">
                      <a16:creationId xmlns:a16="http://schemas.microsoft.com/office/drawing/2014/main" id="{80FF6A53-54AD-28D2-2F3D-61C059AD3BE0}"/>
                    </a:ext>
                  </a:extLst>
                </p14:cNvPr>
                <p14:cNvContentPartPr/>
                <p14:nvPr/>
              </p14:nvContentPartPr>
              <p14:xfrm>
                <a:off x="9143745" y="3491693"/>
                <a:ext cx="258120" cy="384840"/>
              </p14:xfrm>
            </p:contentPart>
          </mc:Choice>
          <mc:Fallback xmlns="">
            <p:pic>
              <p:nvPicPr>
                <p:cNvPr id="70" name="墨迹 69">
                  <a:extLst>
                    <a:ext uri="{FF2B5EF4-FFF2-40B4-BE49-F238E27FC236}">
                      <a16:creationId xmlns:a16="http://schemas.microsoft.com/office/drawing/2014/main" id="{80FF6A53-54AD-28D2-2F3D-61C059AD3BE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35105" y="3483053"/>
                  <a:ext cx="275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1" name="墨迹 70">
                  <a:extLst>
                    <a:ext uri="{FF2B5EF4-FFF2-40B4-BE49-F238E27FC236}">
                      <a16:creationId xmlns:a16="http://schemas.microsoft.com/office/drawing/2014/main" id="{59454D04-86C9-5122-EDC3-11EC8E4C19A4}"/>
                    </a:ext>
                  </a:extLst>
                </p14:cNvPr>
                <p14:cNvContentPartPr/>
                <p14:nvPr/>
              </p14:nvContentPartPr>
              <p14:xfrm>
                <a:off x="8857905" y="3269213"/>
                <a:ext cx="299160" cy="178920"/>
              </p14:xfrm>
            </p:contentPart>
          </mc:Choice>
          <mc:Fallback xmlns="">
            <p:pic>
              <p:nvPicPr>
                <p:cNvPr id="71" name="墨迹 70">
                  <a:extLst>
                    <a:ext uri="{FF2B5EF4-FFF2-40B4-BE49-F238E27FC236}">
                      <a16:creationId xmlns:a16="http://schemas.microsoft.com/office/drawing/2014/main" id="{59454D04-86C9-5122-EDC3-11EC8E4C19A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48905" y="3260573"/>
                  <a:ext cx="316800" cy="196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72" name="组合 71">
              <a:extLst>
                <a:ext uri="{FF2B5EF4-FFF2-40B4-BE49-F238E27FC236}">
                  <a16:creationId xmlns:a16="http://schemas.microsoft.com/office/drawing/2014/main" id="{6941607D-F303-69FA-B1E7-0368BCFE11C7}"/>
                </a:ext>
              </a:extLst>
            </p:cNvPr>
            <p:cNvGrpSpPr/>
            <p:nvPr/>
          </p:nvGrpSpPr>
          <p:grpSpPr>
            <a:xfrm>
              <a:off x="8798145" y="3173093"/>
              <a:ext cx="532080" cy="456120"/>
              <a:chOff x="8798145" y="3173093"/>
              <a:chExt cx="532080" cy="45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5">
                <p14:nvContentPartPr>
                  <p14:cNvPr id="84" name="墨迹 83">
                    <a:extLst>
                      <a:ext uri="{FF2B5EF4-FFF2-40B4-BE49-F238E27FC236}">
                        <a16:creationId xmlns:a16="http://schemas.microsoft.com/office/drawing/2014/main" id="{489E5C34-E106-870D-2733-AC05DAF0EFE4}"/>
                      </a:ext>
                    </a:extLst>
                  </p14:cNvPr>
                  <p14:cNvContentPartPr/>
                  <p14:nvPr/>
                </p14:nvContentPartPr>
                <p14:xfrm>
                  <a:off x="8798145" y="3451733"/>
                  <a:ext cx="394920" cy="177480"/>
                </p14:xfrm>
              </p:contentPart>
            </mc:Choice>
            <mc:Fallback xmlns="">
              <p:pic>
                <p:nvPicPr>
                  <p:cNvPr id="84" name="墨迹 83">
                    <a:extLst>
                      <a:ext uri="{FF2B5EF4-FFF2-40B4-BE49-F238E27FC236}">
                        <a16:creationId xmlns:a16="http://schemas.microsoft.com/office/drawing/2014/main" id="{489E5C34-E106-870D-2733-AC05DAF0EFE4}"/>
                      </a:ext>
                    </a:extLst>
                  </p:cNvPr>
                  <p:cNvPicPr/>
                  <p:nvPr/>
                </p:nvPicPr>
                <p:blipFill>
                  <a:blip r:embed="rId86"/>
                  <a:stretch>
                    <a:fillRect/>
                  </a:stretch>
                </p:blipFill>
                <p:spPr>
                  <a:xfrm>
                    <a:off x="8789505" y="3442733"/>
                    <a:ext cx="41256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7">
                <p14:nvContentPartPr>
                  <p14:cNvPr id="85" name="墨迹 84">
                    <a:extLst>
                      <a:ext uri="{FF2B5EF4-FFF2-40B4-BE49-F238E27FC236}">
                        <a16:creationId xmlns:a16="http://schemas.microsoft.com/office/drawing/2014/main" id="{FAC525FB-9B91-683E-BD29-6ADB1A532182}"/>
                      </a:ext>
                    </a:extLst>
                  </p14:cNvPr>
                  <p14:cNvContentPartPr/>
                  <p14:nvPr/>
                </p14:nvContentPartPr>
                <p14:xfrm>
                  <a:off x="9034305" y="3289013"/>
                  <a:ext cx="295920" cy="257040"/>
                </p14:xfrm>
              </p:contentPart>
            </mc:Choice>
            <mc:Fallback xmlns="">
              <p:pic>
                <p:nvPicPr>
                  <p:cNvPr id="85" name="墨迹 84">
                    <a:extLst>
                      <a:ext uri="{FF2B5EF4-FFF2-40B4-BE49-F238E27FC236}">
                        <a16:creationId xmlns:a16="http://schemas.microsoft.com/office/drawing/2014/main" id="{FAC525FB-9B91-683E-BD29-6ADB1A532182}"/>
                      </a:ext>
                    </a:extLst>
                  </p:cNvPr>
                  <p:cNvPicPr/>
                  <p:nvPr/>
                </p:nvPicPr>
                <p:blipFill>
                  <a:blip r:embed="rId88"/>
                  <a:stretch>
                    <a:fillRect/>
                  </a:stretch>
                </p:blipFill>
                <p:spPr>
                  <a:xfrm>
                    <a:off x="9025665" y="3280013"/>
                    <a:ext cx="31356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9">
                <p14:nvContentPartPr>
                  <p14:cNvPr id="86" name="墨迹 85">
                    <a:extLst>
                      <a:ext uri="{FF2B5EF4-FFF2-40B4-BE49-F238E27FC236}">
                        <a16:creationId xmlns:a16="http://schemas.microsoft.com/office/drawing/2014/main" id="{B6D135D5-56A3-8248-A727-C9F1A16707A5}"/>
                      </a:ext>
                    </a:extLst>
                  </p14:cNvPr>
                  <p14:cNvContentPartPr/>
                  <p14:nvPr/>
                </p14:nvContentPartPr>
                <p14:xfrm>
                  <a:off x="9015225" y="3173093"/>
                  <a:ext cx="224640" cy="186120"/>
                </p14:xfrm>
              </p:contentPart>
            </mc:Choice>
            <mc:Fallback xmlns="">
              <p:pic>
                <p:nvPicPr>
                  <p:cNvPr id="86" name="墨迹 85">
                    <a:extLst>
                      <a:ext uri="{FF2B5EF4-FFF2-40B4-BE49-F238E27FC236}">
                        <a16:creationId xmlns:a16="http://schemas.microsoft.com/office/drawing/2014/main" id="{B6D135D5-56A3-8248-A727-C9F1A16707A5}"/>
                      </a:ext>
                    </a:extLst>
                  </p:cNvPr>
                  <p:cNvPicPr/>
                  <p:nvPr/>
                </p:nvPicPr>
                <p:blipFill>
                  <a:blip r:embed="rId90"/>
                  <a:stretch>
                    <a:fillRect/>
                  </a:stretch>
                </p:blipFill>
                <p:spPr>
                  <a:xfrm>
                    <a:off x="9006585" y="3164093"/>
                    <a:ext cx="242280" cy="20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4561BC39-CACC-16CE-AD86-07B7E47A12AA}"/>
                </a:ext>
              </a:extLst>
            </p:cNvPr>
            <p:cNvGrpSpPr/>
            <p:nvPr/>
          </p:nvGrpSpPr>
          <p:grpSpPr>
            <a:xfrm>
              <a:off x="8962665" y="3138533"/>
              <a:ext cx="95760" cy="165600"/>
              <a:chOff x="8962665" y="3138533"/>
              <a:chExt cx="95760" cy="16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1">
                <p14:nvContentPartPr>
                  <p14:cNvPr id="82" name="墨迹 81">
                    <a:extLst>
                      <a:ext uri="{FF2B5EF4-FFF2-40B4-BE49-F238E27FC236}">
                        <a16:creationId xmlns:a16="http://schemas.microsoft.com/office/drawing/2014/main" id="{003F28A7-6C53-B3EF-0808-0542D76EE30D}"/>
                      </a:ext>
                    </a:extLst>
                  </p14:cNvPr>
                  <p14:cNvContentPartPr/>
                  <p14:nvPr/>
                </p14:nvContentPartPr>
                <p14:xfrm>
                  <a:off x="8962665" y="3195413"/>
                  <a:ext cx="52200" cy="108720"/>
                </p14:xfrm>
              </p:contentPart>
            </mc:Choice>
            <mc:Fallback xmlns="">
              <p:pic>
                <p:nvPicPr>
                  <p:cNvPr id="82" name="墨迹 81">
                    <a:extLst>
                      <a:ext uri="{FF2B5EF4-FFF2-40B4-BE49-F238E27FC236}">
                        <a16:creationId xmlns:a16="http://schemas.microsoft.com/office/drawing/2014/main" id="{003F28A7-6C53-B3EF-0808-0542D76EE30D}"/>
                      </a:ext>
                    </a:extLst>
                  </p:cNvPr>
                  <p:cNvPicPr/>
                  <p:nvPr/>
                </p:nvPicPr>
                <p:blipFill>
                  <a:blip r:embed="rId92"/>
                  <a:stretch>
                    <a:fillRect/>
                  </a:stretch>
                </p:blipFill>
                <p:spPr>
                  <a:xfrm>
                    <a:off x="8954025" y="3186413"/>
                    <a:ext cx="6984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3">
                <p14:nvContentPartPr>
                  <p14:cNvPr id="83" name="墨迹 82">
                    <a:extLst>
                      <a:ext uri="{FF2B5EF4-FFF2-40B4-BE49-F238E27FC236}">
                        <a16:creationId xmlns:a16="http://schemas.microsoft.com/office/drawing/2014/main" id="{23A9D9DB-9DE2-7F51-DA4C-CAD7357C914C}"/>
                      </a:ext>
                    </a:extLst>
                  </p14:cNvPr>
                  <p14:cNvContentPartPr/>
                  <p14:nvPr/>
                </p14:nvContentPartPr>
                <p14:xfrm>
                  <a:off x="9042585" y="3138533"/>
                  <a:ext cx="15840" cy="128160"/>
                </p14:xfrm>
              </p:contentPart>
            </mc:Choice>
            <mc:Fallback xmlns="">
              <p:pic>
                <p:nvPicPr>
                  <p:cNvPr id="83" name="墨迹 82">
                    <a:extLst>
                      <a:ext uri="{FF2B5EF4-FFF2-40B4-BE49-F238E27FC236}">
                        <a16:creationId xmlns:a16="http://schemas.microsoft.com/office/drawing/2014/main" id="{23A9D9DB-9DE2-7F51-DA4C-CAD7357C914C}"/>
                      </a:ext>
                    </a:extLst>
                  </p:cNvPr>
                  <p:cNvPicPr/>
                  <p:nvPr/>
                </p:nvPicPr>
                <p:blipFill>
                  <a:blip r:embed="rId94"/>
                  <a:stretch>
                    <a:fillRect/>
                  </a:stretch>
                </p:blipFill>
                <p:spPr>
                  <a:xfrm>
                    <a:off x="9033585" y="3129533"/>
                    <a:ext cx="33480" cy="145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5233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咳咳，对了，你最近怎么回事？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14:cNvPr>
              <p14:cNvContentPartPr/>
              <p14:nvPr/>
            </p14:nvContentPartPr>
            <p14:xfrm>
              <a:off x="5535789" y="2662215"/>
              <a:ext cx="214200" cy="483120"/>
            </p14:xfrm>
          </p:contentPart>
        </mc:Choice>
        <mc:Fallback xmlns="">
          <p:pic>
            <p:nvPicPr>
              <p:cNvPr id="7" name="墨迹 6">
                <a:extLst>
                  <a:ext uri="{FF2B5EF4-FFF2-40B4-BE49-F238E27FC236}">
                    <a16:creationId xmlns:a16="http://schemas.microsoft.com/office/drawing/2014/main" id="{183FE304-024D-7512-A9ED-13AFE31FFB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7149" y="2653575"/>
                <a:ext cx="23184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14:cNvPr>
              <p14:cNvContentPartPr/>
              <p14:nvPr/>
            </p14:nvContentPartPr>
            <p14:xfrm>
              <a:off x="5585829" y="2668335"/>
              <a:ext cx="206280" cy="462600"/>
            </p14:xfrm>
          </p:contentPart>
        </mc:Choice>
        <mc:Fallback xmlns="">
          <p:pic>
            <p:nvPicPr>
              <p:cNvPr id="8" name="墨迹 7">
                <a:extLst>
                  <a:ext uri="{FF2B5EF4-FFF2-40B4-BE49-F238E27FC236}">
                    <a16:creationId xmlns:a16="http://schemas.microsoft.com/office/drawing/2014/main" id="{1200ADA2-4666-F259-1899-0DA9FAC9AE7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77189" y="2659695"/>
                <a:ext cx="223920" cy="48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组合 8">
            <a:extLst>
              <a:ext uri="{FF2B5EF4-FFF2-40B4-BE49-F238E27FC236}">
                <a16:creationId xmlns:a16="http://schemas.microsoft.com/office/drawing/2014/main" id="{A4F331EC-84D8-3A53-EE39-B01FE9042482}"/>
              </a:ext>
            </a:extLst>
          </p:cNvPr>
          <p:cNvGrpSpPr/>
          <p:nvPr/>
        </p:nvGrpSpPr>
        <p:grpSpPr>
          <a:xfrm>
            <a:off x="5678709" y="2575455"/>
            <a:ext cx="207720" cy="524880"/>
            <a:chOff x="5541860" y="2239553"/>
            <a:chExt cx="207720" cy="52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14:cNvPr>
                <p14:cNvContentPartPr/>
                <p14:nvPr/>
              </p14:nvContentPartPr>
              <p14:xfrm>
                <a:off x="5541860" y="2244593"/>
                <a:ext cx="34920" cy="187920"/>
              </p14:xfrm>
            </p:contentPart>
          </mc:Choice>
          <mc:Fallback xmlns="">
            <p:pic>
              <p:nvPicPr>
                <p:cNvPr id="10" name="墨迹 9">
                  <a:extLst>
                    <a:ext uri="{FF2B5EF4-FFF2-40B4-BE49-F238E27FC236}">
                      <a16:creationId xmlns:a16="http://schemas.microsoft.com/office/drawing/2014/main" id="{F3ED63C0-31E6-8060-3C93-954D22197F5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33220" y="2235953"/>
                  <a:ext cx="525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14:cNvPr>
                <p14:cNvContentPartPr/>
                <p14:nvPr/>
              </p14:nvContentPartPr>
              <p14:xfrm>
                <a:off x="5579300" y="2239553"/>
                <a:ext cx="170280" cy="524880"/>
              </p14:xfrm>
            </p:contentPart>
          </mc:Choice>
          <mc:Fallback xmlns="">
            <p:pic>
              <p:nvPicPr>
                <p:cNvPr id="11" name="墨迹 10">
                  <a:extLst>
                    <a:ext uri="{FF2B5EF4-FFF2-40B4-BE49-F238E27FC236}">
                      <a16:creationId xmlns:a16="http://schemas.microsoft.com/office/drawing/2014/main" id="{48F40A41-041A-F117-EEEF-9BCB188E3C4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570660" y="2230553"/>
                  <a:ext cx="187920" cy="54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14:cNvPr>
              <p14:cNvContentPartPr/>
              <p14:nvPr/>
            </p14:nvContentPartPr>
            <p14:xfrm>
              <a:off x="5766189" y="3097815"/>
              <a:ext cx="50760" cy="939960"/>
            </p14:xfrm>
          </p:contentPart>
        </mc:Choice>
        <mc:Fallback xmlns="">
          <p:pic>
            <p:nvPicPr>
              <p:cNvPr id="12" name="墨迹 11">
                <a:extLst>
                  <a:ext uri="{FF2B5EF4-FFF2-40B4-BE49-F238E27FC236}">
                    <a16:creationId xmlns:a16="http://schemas.microsoft.com/office/drawing/2014/main" id="{2817678F-C498-F51F-CC2C-71026A8FE78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7189" y="3088815"/>
                <a:ext cx="68400" cy="9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14:cNvPr>
              <p14:cNvContentPartPr/>
              <p14:nvPr/>
            </p14:nvContentPartPr>
            <p14:xfrm>
              <a:off x="5757549" y="3109454"/>
              <a:ext cx="59400" cy="880560"/>
            </p14:xfrm>
          </p:contentPart>
        </mc:Choice>
        <mc:Fallback xmlns="">
          <p:pic>
            <p:nvPicPr>
              <p:cNvPr id="13" name="墨迹 12">
                <a:extLst>
                  <a:ext uri="{FF2B5EF4-FFF2-40B4-BE49-F238E27FC236}">
                    <a16:creationId xmlns:a16="http://schemas.microsoft.com/office/drawing/2014/main" id="{62E81AE0-BD58-FB0E-99B3-F655029BB52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48549" y="3100814"/>
                <a:ext cx="77040" cy="89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14:cNvPr>
              <p14:cNvContentPartPr/>
              <p14:nvPr/>
            </p14:nvContentPartPr>
            <p14:xfrm>
              <a:off x="5794874" y="3257350"/>
              <a:ext cx="92160" cy="68400"/>
            </p14:xfrm>
          </p:contentPart>
        </mc:Choice>
        <mc:Fallback xmlns="">
          <p:pic>
            <p:nvPicPr>
              <p:cNvPr id="15" name="墨迹 14">
                <a:extLst>
                  <a:ext uri="{FF2B5EF4-FFF2-40B4-BE49-F238E27FC236}">
                    <a16:creationId xmlns:a16="http://schemas.microsoft.com/office/drawing/2014/main" id="{049AE6DD-CE16-678D-2301-668E8AE34C0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86234" y="3248710"/>
                <a:ext cx="109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14:cNvPr>
              <p14:cNvContentPartPr/>
              <p14:nvPr/>
            </p14:nvContentPartPr>
            <p14:xfrm>
              <a:off x="5721794" y="3452830"/>
              <a:ext cx="82080" cy="18360"/>
            </p14:xfrm>
          </p:contentPart>
        </mc:Choice>
        <mc:Fallback xmlns="">
          <p:pic>
            <p:nvPicPr>
              <p:cNvPr id="16" name="墨迹 15">
                <a:extLst>
                  <a:ext uri="{FF2B5EF4-FFF2-40B4-BE49-F238E27FC236}">
                    <a16:creationId xmlns:a16="http://schemas.microsoft.com/office/drawing/2014/main" id="{8B0CF318-BB91-AE9B-1CA2-C0AD4EB3B03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712794" y="3444190"/>
                <a:ext cx="997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14:cNvPr>
              <p14:cNvContentPartPr/>
              <p14:nvPr/>
            </p14:nvContentPartPr>
            <p14:xfrm>
              <a:off x="5825474" y="3653350"/>
              <a:ext cx="89280" cy="4716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7012938B-85B8-0E47-4C8D-7EC91A4A71B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16834" y="3644350"/>
                <a:ext cx="106920" cy="648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墨杰，画好了吗就在这聊天？</a:t>
            </a:r>
            <a:endParaRPr lang="en-US" altLang="zh-CN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zh-CN" altLang="en-US" b="1" dirty="0">
                <a:solidFill>
                  <a:schemeClr val="bg1">
                    <a:lumMod val="75000"/>
                  </a:schemeClr>
                </a:solidFill>
              </a:rPr>
              <a:t>你看看这边这明暗，把花整得跟死了似的。</a:t>
            </a:r>
          </a:p>
        </p:txBody>
      </p:sp>
    </p:spTree>
    <p:extLst>
      <p:ext uri="{BB962C8B-B14F-4D97-AF65-F5344CB8AC3E}">
        <p14:creationId xmlns:p14="http://schemas.microsoft.com/office/powerpoint/2010/main" val="42162970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:a16="http://schemas.microsoft.com/office/drawing/2014/main" id="{B50F0A01-104C-60C4-581B-BC2AED28D3D0}"/>
              </a:ext>
            </a:extLst>
          </p:cNvPr>
          <p:cNvSpPr txBox="1">
            <a:spLocks/>
          </p:cNvSpPr>
          <p:nvPr/>
        </p:nvSpPr>
        <p:spPr>
          <a:xfrm>
            <a:off x="1635967" y="2561938"/>
            <a:ext cx="2780522" cy="11157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芽 全剧终</a:t>
            </a:r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3636CA2D-8898-8FFC-5C9A-DBAF2F9E3D6D}"/>
              </a:ext>
            </a:extLst>
          </p:cNvPr>
          <p:cNvSpPr txBox="1">
            <a:spLocks/>
          </p:cNvSpPr>
          <p:nvPr/>
        </p:nvSpPr>
        <p:spPr>
          <a:xfrm>
            <a:off x="4049918" y="1173841"/>
            <a:ext cx="3817844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墨杰 </a:t>
            </a:r>
            <a:r>
              <a:rPr lang="en-US" altLang="zh-CN" dirty="0"/>
              <a:t>– </a:t>
            </a:r>
            <a:r>
              <a:rPr lang="zh-CN" altLang="en-US" dirty="0"/>
              <a:t>今天写虫子了吗</a:t>
            </a:r>
            <a:endParaRPr lang="en-US" altLang="zh-CN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72C5E2B9-E74A-62D3-926F-397C465116A8}"/>
              </a:ext>
            </a:extLst>
          </p:cNvPr>
          <p:cNvSpPr txBox="1">
            <a:spLocks/>
          </p:cNvSpPr>
          <p:nvPr/>
        </p:nvSpPr>
        <p:spPr>
          <a:xfrm>
            <a:off x="1466393" y="684244"/>
            <a:ext cx="1886407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白项 </a:t>
            </a:r>
            <a:r>
              <a:rPr lang="en-US" altLang="zh-CN" dirty="0"/>
              <a:t>– </a:t>
            </a:r>
            <a:r>
              <a:rPr lang="en-US" altLang="zh-CN" dirty="0" err="1"/>
              <a:t>iket</a:t>
            </a:r>
            <a:endParaRPr lang="en-US" altLang="zh-CN" dirty="0"/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36D39A55-F347-0331-F7BC-64F9B1F31A08}"/>
              </a:ext>
            </a:extLst>
          </p:cNvPr>
          <p:cNvSpPr txBox="1">
            <a:spLocks/>
          </p:cNvSpPr>
          <p:nvPr/>
        </p:nvSpPr>
        <p:spPr>
          <a:xfrm>
            <a:off x="6187090" y="3174049"/>
            <a:ext cx="2754155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吕舒音 </a:t>
            </a:r>
            <a:r>
              <a:rPr lang="en-US" altLang="zh-CN" dirty="0"/>
              <a:t>– </a:t>
            </a:r>
            <a:r>
              <a:rPr lang="zh-CN" altLang="en-US" dirty="0"/>
              <a:t>小瞎子</a:t>
            </a:r>
            <a:endParaRPr lang="en-US" altLang="zh-CN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10FB68F7-716E-FDF1-9BA1-248440FEF73A}"/>
              </a:ext>
            </a:extLst>
          </p:cNvPr>
          <p:cNvSpPr/>
          <p:nvPr/>
        </p:nvSpPr>
        <p:spPr>
          <a:xfrm>
            <a:off x="6675429" y="2010841"/>
            <a:ext cx="2002972" cy="64913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dirty="0"/>
              <a:t>方彦 </a:t>
            </a:r>
            <a:r>
              <a:rPr lang="en-US" altLang="zh-CN" sz="2800" dirty="0"/>
              <a:t>– </a:t>
            </a:r>
            <a:r>
              <a:rPr lang="zh-CN" altLang="en-US" sz="2800" dirty="0"/>
              <a:t>人间</a:t>
            </a:r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921B1BB8-15DE-EDE6-DB31-1A5E2240CFF9}"/>
              </a:ext>
            </a:extLst>
          </p:cNvPr>
          <p:cNvSpPr txBox="1">
            <a:spLocks/>
          </p:cNvSpPr>
          <p:nvPr/>
        </p:nvSpPr>
        <p:spPr>
          <a:xfrm>
            <a:off x="4370769" y="4160890"/>
            <a:ext cx="3811169" cy="53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油画老师 </a:t>
            </a:r>
            <a:r>
              <a:rPr lang="en-US" altLang="zh-CN" b="1" dirty="0"/>
              <a:t>– </a:t>
            </a:r>
            <a:r>
              <a:rPr lang="zh-CN" altLang="en-US" b="1" dirty="0"/>
              <a:t>御茶会議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0576FC29-349C-5214-15BC-6C0DF60334D7}"/>
              </a:ext>
            </a:extLst>
          </p:cNvPr>
          <p:cNvGrpSpPr/>
          <p:nvPr/>
        </p:nvGrpSpPr>
        <p:grpSpPr>
          <a:xfrm>
            <a:off x="1468327" y="4463152"/>
            <a:ext cx="603720" cy="1725917"/>
            <a:chOff x="8798145" y="3138533"/>
            <a:chExt cx="603720" cy="1725917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9820113B-1B7B-F3DD-CB90-D1B15F495459}"/>
                </a:ext>
              </a:extLst>
            </p:cNvPr>
            <p:cNvGrpSpPr/>
            <p:nvPr/>
          </p:nvGrpSpPr>
          <p:grpSpPr>
            <a:xfrm>
              <a:off x="8811901" y="3623400"/>
              <a:ext cx="544302" cy="1241050"/>
              <a:chOff x="5930663" y="2584778"/>
              <a:chExt cx="544302" cy="1241050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9087B05D-301E-953E-F5B8-FFE5F5D5173C}"/>
                  </a:ext>
                </a:extLst>
              </p:cNvPr>
              <p:cNvGrpSpPr/>
              <p:nvPr/>
            </p:nvGrpSpPr>
            <p:grpSpPr>
              <a:xfrm>
                <a:off x="6282005" y="2885868"/>
                <a:ext cx="192960" cy="939960"/>
                <a:chOff x="5721794" y="3097815"/>
                <a:chExt cx="192960" cy="9399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">
                  <p14:nvContentPartPr>
                    <p14:cNvPr id="24" name="墨迹 23">
                      <a:extLst>
                        <a:ext uri="{FF2B5EF4-FFF2-40B4-BE49-F238E27FC236}">
                          <a16:creationId xmlns:a16="http://schemas.microsoft.com/office/drawing/2014/main" id="{B97C0455-A3E3-F06F-416A-6372A80FF0C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66189" y="3097815"/>
                    <a:ext cx="50760" cy="939960"/>
                  </p14:xfrm>
                </p:contentPart>
              </mc:Choice>
              <mc:Fallback xmlns="">
                <p:pic>
                  <p:nvPicPr>
                    <p:cNvPr id="24" name="墨迹 23">
                      <a:extLst>
                        <a:ext uri="{FF2B5EF4-FFF2-40B4-BE49-F238E27FC236}">
                          <a16:creationId xmlns:a16="http://schemas.microsoft.com/office/drawing/2014/main" id="{B97C0455-A3E3-F06F-416A-6372A80FF0C4}"/>
                        </a:ext>
                      </a:extLst>
                    </p:cNvPr>
                    <p:cNvPicPr/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5757189" y="3088815"/>
                      <a:ext cx="68400" cy="9576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4">
                  <p14:nvContentPartPr>
                    <p14:cNvPr id="25" name="墨迹 24">
                      <a:extLst>
                        <a:ext uri="{FF2B5EF4-FFF2-40B4-BE49-F238E27FC236}">
                          <a16:creationId xmlns:a16="http://schemas.microsoft.com/office/drawing/2014/main" id="{F1AC84A8-DB55-7618-65C8-EA884E48F3E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57549" y="3109454"/>
                    <a:ext cx="59400" cy="880560"/>
                  </p14:xfrm>
                </p:contentPart>
              </mc:Choice>
              <mc:Fallback xmlns="">
                <p:pic>
                  <p:nvPicPr>
                    <p:cNvPr id="25" name="墨迹 24">
                      <a:extLst>
                        <a:ext uri="{FF2B5EF4-FFF2-40B4-BE49-F238E27FC236}">
                          <a16:creationId xmlns:a16="http://schemas.microsoft.com/office/drawing/2014/main" id="{F1AC84A8-DB55-7618-65C8-EA884E48F3E1}"/>
                        </a:ext>
                      </a:extLst>
                    </p:cNvPr>
                    <p:cNvPicPr/>
                    <p:nvPr/>
                  </p:nvPicPr>
                  <p:blipFill>
                    <a:blip r:embed="rId5"/>
                    <a:stretch>
                      <a:fillRect/>
                    </a:stretch>
                  </p:blipFill>
                  <p:spPr>
                    <a:xfrm>
                      <a:off x="5748549" y="3100454"/>
                      <a:ext cx="77040" cy="8982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6">
                  <p14:nvContentPartPr>
                    <p14:cNvPr id="26" name="墨迹 25">
                      <a:extLst>
                        <a:ext uri="{FF2B5EF4-FFF2-40B4-BE49-F238E27FC236}">
                          <a16:creationId xmlns:a16="http://schemas.microsoft.com/office/drawing/2014/main" id="{057B79A4-DE87-A426-A139-7BC8E82BD89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94874" y="3257350"/>
                    <a:ext cx="92160" cy="68400"/>
                  </p14:xfrm>
                </p:contentPart>
              </mc:Choice>
              <mc:Fallback xmlns="">
                <p:pic>
                  <p:nvPicPr>
                    <p:cNvPr id="26" name="墨迹 25">
                      <a:extLst>
                        <a:ext uri="{FF2B5EF4-FFF2-40B4-BE49-F238E27FC236}">
                          <a16:creationId xmlns:a16="http://schemas.microsoft.com/office/drawing/2014/main" id="{057B79A4-DE87-A426-A139-7BC8E82BD89A}"/>
                        </a:ext>
                      </a:extLst>
                    </p:cNvPr>
                    <p:cNvPicPr/>
                    <p:nvPr/>
                  </p:nvPicPr>
                  <p:blipFill>
                    <a:blip r:embed="rId7"/>
                    <a:stretch>
                      <a:fillRect/>
                    </a:stretch>
                  </p:blipFill>
                  <p:spPr>
                    <a:xfrm>
                      <a:off x="5785874" y="3248350"/>
                      <a:ext cx="109800" cy="860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">
                  <p14:nvContentPartPr>
                    <p14:cNvPr id="27" name="墨迹 26">
                      <a:extLst>
                        <a:ext uri="{FF2B5EF4-FFF2-40B4-BE49-F238E27FC236}">
                          <a16:creationId xmlns:a16="http://schemas.microsoft.com/office/drawing/2014/main" id="{A70A850A-FDBA-FEE3-39EA-E55F29362B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721794" y="3452830"/>
                    <a:ext cx="82080" cy="18360"/>
                  </p14:xfrm>
                </p:contentPart>
              </mc:Choice>
              <mc:Fallback xmlns="">
                <p:pic>
                  <p:nvPicPr>
                    <p:cNvPr id="27" name="墨迹 26">
                      <a:extLst>
                        <a:ext uri="{FF2B5EF4-FFF2-40B4-BE49-F238E27FC236}">
                          <a16:creationId xmlns:a16="http://schemas.microsoft.com/office/drawing/2014/main" id="{A70A850A-FDBA-FEE3-39EA-E55F29362B4F}"/>
                        </a:ext>
                      </a:extLst>
                    </p:cNvPr>
                    <p:cNvPicPr/>
                    <p:nvPr/>
                  </p:nvPicPr>
                  <p:blipFill>
                    <a:blip r:embed="rId9"/>
                    <a:stretch>
                      <a:fillRect/>
                    </a:stretch>
                  </p:blipFill>
                  <p:spPr>
                    <a:xfrm>
                      <a:off x="5712794" y="3443650"/>
                      <a:ext cx="99720" cy="363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">
                  <p14:nvContentPartPr>
                    <p14:cNvPr id="28" name="墨迹 27">
                      <a:extLst>
                        <a:ext uri="{FF2B5EF4-FFF2-40B4-BE49-F238E27FC236}">
                          <a16:creationId xmlns:a16="http://schemas.microsoft.com/office/drawing/2014/main" id="{508216A1-A489-22C3-CBDD-24DCD377126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25474" y="3653350"/>
                    <a:ext cx="89280" cy="47160"/>
                  </p14:xfrm>
                </p:contentPart>
              </mc:Choice>
              <mc:Fallback xmlns="">
                <p:pic>
                  <p:nvPicPr>
                    <p:cNvPr id="28" name="墨迹 27">
                      <a:extLst>
                        <a:ext uri="{FF2B5EF4-FFF2-40B4-BE49-F238E27FC236}">
                          <a16:creationId xmlns:a16="http://schemas.microsoft.com/office/drawing/2014/main" id="{508216A1-A489-22C3-CBDD-24DCD3771264}"/>
                        </a:ext>
                      </a:extLst>
                    </p:cNvPr>
                    <p:cNvPicPr/>
                    <p:nvPr/>
                  </p:nvPicPr>
                  <p:blipFill>
                    <a:blip r:embed="rId11"/>
                    <a:stretch>
                      <a:fillRect/>
                    </a:stretch>
                  </p:blipFill>
                  <p:spPr>
                    <a:xfrm>
                      <a:off x="5816474" y="3644350"/>
                      <a:ext cx="106920" cy="6480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23" name="墨迹 22">
                    <a:extLst>
                      <a:ext uri="{FF2B5EF4-FFF2-40B4-BE49-F238E27FC236}">
                        <a16:creationId xmlns:a16="http://schemas.microsoft.com/office/drawing/2014/main" id="{3F8E476D-2ED9-C5BB-5510-628F57F1CE8C}"/>
                      </a:ext>
                    </a:extLst>
                  </p14:cNvPr>
                  <p14:cNvContentPartPr/>
                  <p14:nvPr/>
                </p14:nvContentPartPr>
                <p14:xfrm>
                  <a:off x="5930663" y="2584778"/>
                  <a:ext cx="399240" cy="287280"/>
                </p14:xfrm>
              </p:contentPart>
            </mc:Choice>
            <mc:Fallback xmlns="">
              <p:pic>
                <p:nvPicPr>
                  <p:cNvPr id="23" name="墨迹 22">
                    <a:extLst>
                      <a:ext uri="{FF2B5EF4-FFF2-40B4-BE49-F238E27FC236}">
                        <a16:creationId xmlns:a16="http://schemas.microsoft.com/office/drawing/2014/main" id="{3F8E476D-2ED9-C5BB-5510-628F57F1CE8C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5921655" y="2575778"/>
                    <a:ext cx="416896" cy="3049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08511070-17F8-C017-5B4E-0FC9827A9F40}"/>
                    </a:ext>
                  </a:extLst>
                </p14:cNvPr>
                <p14:cNvContentPartPr/>
                <p14:nvPr/>
              </p14:nvContentPartPr>
              <p14:xfrm>
                <a:off x="9143745" y="3491693"/>
                <a:ext cx="258120" cy="38484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08511070-17F8-C017-5B4E-0FC9827A9F4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135105" y="3483053"/>
                  <a:ext cx="2757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16C51D1C-0C1B-905D-0C0B-CF02AB27142F}"/>
                    </a:ext>
                  </a:extLst>
                </p14:cNvPr>
                <p14:cNvContentPartPr/>
                <p14:nvPr/>
              </p14:nvContentPartPr>
              <p14:xfrm>
                <a:off x="8857905" y="3269213"/>
                <a:ext cx="299160" cy="17892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16C51D1C-0C1B-905D-0C0B-CF02AB27142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48905" y="3260573"/>
                  <a:ext cx="316800" cy="19656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E80069CE-85ED-23FE-5A53-120EBD66A6B6}"/>
                </a:ext>
              </a:extLst>
            </p:cNvPr>
            <p:cNvGrpSpPr/>
            <p:nvPr/>
          </p:nvGrpSpPr>
          <p:grpSpPr>
            <a:xfrm>
              <a:off x="8798145" y="3173093"/>
              <a:ext cx="532080" cy="456120"/>
              <a:chOff x="8798145" y="3173093"/>
              <a:chExt cx="532080" cy="456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9" name="墨迹 18">
                    <a:extLst>
                      <a:ext uri="{FF2B5EF4-FFF2-40B4-BE49-F238E27FC236}">
                        <a16:creationId xmlns:a16="http://schemas.microsoft.com/office/drawing/2014/main" id="{66E9D676-6052-D069-4FBC-20C9092F32E8}"/>
                      </a:ext>
                    </a:extLst>
                  </p14:cNvPr>
                  <p14:cNvContentPartPr/>
                  <p14:nvPr/>
                </p14:nvContentPartPr>
                <p14:xfrm>
                  <a:off x="8798145" y="3451733"/>
                  <a:ext cx="394920" cy="177480"/>
                </p14:xfrm>
              </p:contentPart>
            </mc:Choice>
            <mc:Fallback xmlns="">
              <p:pic>
                <p:nvPicPr>
                  <p:cNvPr id="19" name="墨迹 18">
                    <a:extLst>
                      <a:ext uri="{FF2B5EF4-FFF2-40B4-BE49-F238E27FC236}">
                        <a16:creationId xmlns:a16="http://schemas.microsoft.com/office/drawing/2014/main" id="{66E9D676-6052-D069-4FBC-20C9092F32E8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8789505" y="3442733"/>
                    <a:ext cx="412560" cy="195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0" name="墨迹 19">
                    <a:extLst>
                      <a:ext uri="{FF2B5EF4-FFF2-40B4-BE49-F238E27FC236}">
                        <a16:creationId xmlns:a16="http://schemas.microsoft.com/office/drawing/2014/main" id="{85F3F517-D524-3304-8253-11A8DA566425}"/>
                      </a:ext>
                    </a:extLst>
                  </p14:cNvPr>
                  <p14:cNvContentPartPr/>
                  <p14:nvPr/>
                </p14:nvContentPartPr>
                <p14:xfrm>
                  <a:off x="9034305" y="3289013"/>
                  <a:ext cx="295920" cy="257040"/>
                </p14:xfrm>
              </p:contentPart>
            </mc:Choice>
            <mc:Fallback xmlns="">
              <p:pic>
                <p:nvPicPr>
                  <p:cNvPr id="20" name="墨迹 19">
                    <a:extLst>
                      <a:ext uri="{FF2B5EF4-FFF2-40B4-BE49-F238E27FC236}">
                        <a16:creationId xmlns:a16="http://schemas.microsoft.com/office/drawing/2014/main" id="{85F3F517-D524-3304-8253-11A8DA566425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9025665" y="3280013"/>
                    <a:ext cx="313560" cy="2746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21" name="墨迹 20">
                    <a:extLst>
                      <a:ext uri="{FF2B5EF4-FFF2-40B4-BE49-F238E27FC236}">
                        <a16:creationId xmlns:a16="http://schemas.microsoft.com/office/drawing/2014/main" id="{10DA6515-FB00-B6BE-4B74-A9F5C4C545A3}"/>
                      </a:ext>
                    </a:extLst>
                  </p14:cNvPr>
                  <p14:cNvContentPartPr/>
                  <p14:nvPr/>
                </p14:nvContentPartPr>
                <p14:xfrm>
                  <a:off x="9015225" y="3173093"/>
                  <a:ext cx="224640" cy="186120"/>
                </p14:xfrm>
              </p:contentPart>
            </mc:Choice>
            <mc:Fallback xmlns="">
              <p:pic>
                <p:nvPicPr>
                  <p:cNvPr id="21" name="墨迹 20">
                    <a:extLst>
                      <a:ext uri="{FF2B5EF4-FFF2-40B4-BE49-F238E27FC236}">
                        <a16:creationId xmlns:a16="http://schemas.microsoft.com/office/drawing/2014/main" id="{10DA6515-FB00-B6BE-4B74-A9F5C4C545A3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006585" y="3164093"/>
                    <a:ext cx="242280" cy="2037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20292881-13E4-0260-6A0F-24C82D517640}"/>
                </a:ext>
              </a:extLst>
            </p:cNvPr>
            <p:cNvGrpSpPr/>
            <p:nvPr/>
          </p:nvGrpSpPr>
          <p:grpSpPr>
            <a:xfrm>
              <a:off x="8962665" y="3138533"/>
              <a:ext cx="95760" cy="165600"/>
              <a:chOff x="8962665" y="3138533"/>
              <a:chExt cx="95760" cy="165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7" name="墨迹 16">
                    <a:extLst>
                      <a:ext uri="{FF2B5EF4-FFF2-40B4-BE49-F238E27FC236}">
                        <a16:creationId xmlns:a16="http://schemas.microsoft.com/office/drawing/2014/main" id="{D72E8B80-4AA0-E455-0CE8-283281B1BA7B}"/>
                      </a:ext>
                    </a:extLst>
                  </p14:cNvPr>
                  <p14:cNvContentPartPr/>
                  <p14:nvPr/>
                </p14:nvContentPartPr>
                <p14:xfrm>
                  <a:off x="8962665" y="3195413"/>
                  <a:ext cx="52200" cy="108720"/>
                </p14:xfrm>
              </p:contentPart>
            </mc:Choice>
            <mc:Fallback xmlns="">
              <p:pic>
                <p:nvPicPr>
                  <p:cNvPr id="17" name="墨迹 16">
                    <a:extLst>
                      <a:ext uri="{FF2B5EF4-FFF2-40B4-BE49-F238E27FC236}">
                        <a16:creationId xmlns:a16="http://schemas.microsoft.com/office/drawing/2014/main" id="{D72E8B80-4AA0-E455-0CE8-283281B1BA7B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8954025" y="3186413"/>
                    <a:ext cx="69840" cy="1263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8" name="墨迹 17">
                    <a:extLst>
                      <a:ext uri="{FF2B5EF4-FFF2-40B4-BE49-F238E27FC236}">
                        <a16:creationId xmlns:a16="http://schemas.microsoft.com/office/drawing/2014/main" id="{975B143E-2F88-6CCF-8AD8-DA54300BBF76}"/>
                      </a:ext>
                    </a:extLst>
                  </p14:cNvPr>
                  <p14:cNvContentPartPr/>
                  <p14:nvPr/>
                </p14:nvContentPartPr>
                <p14:xfrm>
                  <a:off x="9042585" y="3138533"/>
                  <a:ext cx="15840" cy="128160"/>
                </p14:xfrm>
              </p:contentPart>
            </mc:Choice>
            <mc:Fallback xmlns="">
              <p:pic>
                <p:nvPicPr>
                  <p:cNvPr id="18" name="墨迹 17">
                    <a:extLst>
                      <a:ext uri="{FF2B5EF4-FFF2-40B4-BE49-F238E27FC236}">
                        <a16:creationId xmlns:a16="http://schemas.microsoft.com/office/drawing/2014/main" id="{975B143E-2F88-6CCF-8AD8-DA54300BBF76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9033585" y="3129533"/>
                    <a:ext cx="33480" cy="1458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sp>
        <p:nvSpPr>
          <p:cNvPr id="29" name="内容占位符 2">
            <a:extLst>
              <a:ext uri="{FF2B5EF4-FFF2-40B4-BE49-F238E27FC236}">
                <a16:creationId xmlns:a16="http://schemas.microsoft.com/office/drawing/2014/main" id="{256DF1A3-BBA6-AF6F-BD39-C23A77738BA9}"/>
              </a:ext>
            </a:extLst>
          </p:cNvPr>
          <p:cNvSpPr txBox="1">
            <a:spLocks/>
          </p:cNvSpPr>
          <p:nvPr/>
        </p:nvSpPr>
        <p:spPr>
          <a:xfrm>
            <a:off x="5598016" y="5088347"/>
            <a:ext cx="5677443" cy="50990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剧本</a:t>
            </a:r>
            <a:r>
              <a:rPr lang="en-US" altLang="zh-CN" dirty="0"/>
              <a:t>/</a:t>
            </a:r>
            <a:r>
              <a:rPr lang="zh-CN" altLang="en-US" dirty="0"/>
              <a:t>导演</a:t>
            </a:r>
            <a:r>
              <a:rPr lang="en-US" altLang="zh-CN" dirty="0"/>
              <a:t>/</a:t>
            </a:r>
            <a:r>
              <a:rPr lang="zh-CN" altLang="en-US" dirty="0"/>
              <a:t>背景</a:t>
            </a:r>
            <a:r>
              <a:rPr lang="en-US" altLang="zh-CN" dirty="0"/>
              <a:t>/</a:t>
            </a:r>
            <a:r>
              <a:rPr lang="zh-CN" altLang="en-US" dirty="0"/>
              <a:t>伴奏</a:t>
            </a:r>
            <a:r>
              <a:rPr lang="en-US" altLang="zh-CN" dirty="0"/>
              <a:t> – </a:t>
            </a:r>
            <a:r>
              <a:rPr lang="zh-CN" altLang="en-US" dirty="0"/>
              <a:t>原生生物</a:t>
            </a:r>
            <a:endParaRPr lang="en-US" altLang="zh-CN" dirty="0"/>
          </a:p>
        </p:txBody>
      </p:sp>
      <p:sp>
        <p:nvSpPr>
          <p:cNvPr id="2" name="内容占位符 2">
            <a:extLst>
              <a:ext uri="{FF2B5EF4-FFF2-40B4-BE49-F238E27FC236}">
                <a16:creationId xmlns:a16="http://schemas.microsoft.com/office/drawing/2014/main" id="{3DA993D5-24AD-E804-DAD0-6669E51B5643}"/>
              </a:ext>
            </a:extLst>
          </p:cNvPr>
          <p:cNvSpPr txBox="1">
            <a:spLocks/>
          </p:cNvSpPr>
          <p:nvPr/>
        </p:nvSpPr>
        <p:spPr>
          <a:xfrm>
            <a:off x="4281506" y="5977761"/>
            <a:ext cx="3811169" cy="53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/>
              <a:t>音效 </a:t>
            </a:r>
            <a:r>
              <a:rPr lang="en-US" altLang="zh-CN" b="1" dirty="0"/>
              <a:t>– </a:t>
            </a:r>
            <a:r>
              <a:rPr lang="zh-CN" altLang="en-US" b="1" dirty="0"/>
              <a:t>潜水的克隆人</a:t>
            </a:r>
          </a:p>
        </p:txBody>
      </p:sp>
    </p:spTree>
    <p:extLst>
      <p:ext uri="{BB962C8B-B14F-4D97-AF65-F5344CB8AC3E}">
        <p14:creationId xmlns:p14="http://schemas.microsoft.com/office/powerpoint/2010/main" val="318331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/>
      <p:bldP spid="29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>
            <a:extLst>
              <a:ext uri="{FF2B5EF4-FFF2-40B4-BE49-F238E27FC236}">
                <a16:creationId xmlns:a16="http://schemas.microsoft.com/office/drawing/2014/main" id="{01C4C2FB-53DD-C3C6-E444-FC576D4AB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291" y="1691900"/>
            <a:ext cx="4511352" cy="2606401"/>
          </a:xfrm>
          <a:ln w="2857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嗯</a:t>
            </a:r>
            <a:r>
              <a:rPr lang="en-US" altLang="zh-CN" dirty="0"/>
              <a:t>……</a:t>
            </a:r>
            <a:r>
              <a:rPr lang="zh-CN" altLang="en-US" dirty="0"/>
              <a:t>就，去打工的路上经过了一趟贫民窟。然后，遇到一个奶奶，推着一车废品，挺吃力的。我就，帮她推到了收购站那边。 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2365DA8-3405-B671-14F9-A053E3D8CBB3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4893133" y="4298301"/>
            <a:ext cx="947834" cy="18350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7225834-8BB2-78AB-1749-0E04E7FDA00E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840967" y="4298301"/>
            <a:ext cx="1104900" cy="18910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内容占位符 2">
            <a:extLst>
              <a:ext uri="{FF2B5EF4-FFF2-40B4-BE49-F238E27FC236}">
                <a16:creationId xmlns:a16="http://schemas.microsoft.com/office/drawing/2014/main" id="{99360785-3A5D-95F0-D5E0-FE3F1783AE9F}"/>
              </a:ext>
            </a:extLst>
          </p:cNvPr>
          <p:cNvSpPr txBox="1">
            <a:spLocks/>
          </p:cNvSpPr>
          <p:nvPr/>
        </p:nvSpPr>
        <p:spPr>
          <a:xfrm>
            <a:off x="2179075" y="462345"/>
            <a:ext cx="7323757" cy="9683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墨杰，画好了吗就在这聊天？</a:t>
            </a:r>
            <a:endParaRPr lang="en-US" altLang="zh-CN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zh-CN" altLang="en-US" b="1" dirty="0">
                <a:solidFill>
                  <a:schemeClr val="bg1">
                    <a:lumMod val="95000"/>
                  </a:schemeClr>
                </a:solidFill>
              </a:rPr>
              <a:t>你看看这边这明暗，把花整得跟死了似的。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2CD3AE92-E98A-44BB-B54D-494587FCDD22}"/>
              </a:ext>
            </a:extLst>
          </p:cNvPr>
          <p:cNvGrpSpPr/>
          <p:nvPr/>
        </p:nvGrpSpPr>
        <p:grpSpPr>
          <a:xfrm rot="1385565">
            <a:off x="7032688" y="3295992"/>
            <a:ext cx="1019802" cy="1070401"/>
            <a:chOff x="620991" y="3073997"/>
            <a:chExt cx="2263429" cy="237573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墨迹 12">
                  <a:extLst>
                    <a:ext uri="{FF2B5EF4-FFF2-40B4-BE49-F238E27FC236}">
                      <a16:creationId xmlns:a16="http://schemas.microsoft.com/office/drawing/2014/main" id="{26BE56ED-4FD5-F2E1-44BF-D87BF397BDFE}"/>
                    </a:ext>
                  </a:extLst>
                </p14:cNvPr>
                <p14:cNvContentPartPr/>
                <p14:nvPr/>
              </p14:nvContentPartPr>
              <p14:xfrm>
                <a:off x="628191" y="3088130"/>
                <a:ext cx="1852200" cy="1832400"/>
              </p14:xfrm>
            </p:contentPart>
          </mc:Choice>
          <mc:Fallback xmlns="">
            <p:pic>
              <p:nvPicPr>
                <p:cNvPr id="13" name="墨迹 12">
                  <a:extLst>
                    <a:ext uri="{FF2B5EF4-FFF2-40B4-BE49-F238E27FC236}">
                      <a16:creationId xmlns:a16="http://schemas.microsoft.com/office/drawing/2014/main" id="{26BE56ED-4FD5-F2E1-44BF-D87BF397BDF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88238" y="3048191"/>
                  <a:ext cx="1931306" cy="19114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墨迹 13">
                  <a:extLst>
                    <a:ext uri="{FF2B5EF4-FFF2-40B4-BE49-F238E27FC236}">
                      <a16:creationId xmlns:a16="http://schemas.microsoft.com/office/drawing/2014/main" id="{B0596033-9ECC-56DB-D56F-3A420CAD78AE}"/>
                    </a:ext>
                  </a:extLst>
                </p14:cNvPr>
                <p14:cNvContentPartPr/>
                <p14:nvPr/>
              </p14:nvContentPartPr>
              <p14:xfrm>
                <a:off x="620991" y="4929170"/>
                <a:ext cx="964800" cy="515520"/>
              </p14:xfrm>
            </p:contentPart>
          </mc:Choice>
          <mc:Fallback xmlns="">
            <p:pic>
              <p:nvPicPr>
                <p:cNvPr id="14" name="墨迹 13">
                  <a:extLst>
                    <a:ext uri="{FF2B5EF4-FFF2-40B4-BE49-F238E27FC236}">
                      <a16:creationId xmlns:a16="http://schemas.microsoft.com/office/drawing/2014/main" id="{B0596033-9ECC-56DB-D56F-3A420CAD78A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1057" y="4889269"/>
                  <a:ext cx="1043869" cy="5945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墨迹 14">
                  <a:extLst>
                    <a:ext uri="{FF2B5EF4-FFF2-40B4-BE49-F238E27FC236}">
                      <a16:creationId xmlns:a16="http://schemas.microsoft.com/office/drawing/2014/main" id="{4631F028-9FA0-421C-5A57-394A149F8773}"/>
                    </a:ext>
                  </a:extLst>
                </p14:cNvPr>
                <p14:cNvContentPartPr/>
                <p14:nvPr/>
              </p14:nvContentPartPr>
              <p14:xfrm>
                <a:off x="1595871" y="4493210"/>
                <a:ext cx="955440" cy="956520"/>
              </p14:xfrm>
            </p:contentPart>
          </mc:Choice>
          <mc:Fallback xmlns="">
            <p:pic>
              <p:nvPicPr>
                <p:cNvPr id="15" name="墨迹 14">
                  <a:extLst>
                    <a:ext uri="{FF2B5EF4-FFF2-40B4-BE49-F238E27FC236}">
                      <a16:creationId xmlns:a16="http://schemas.microsoft.com/office/drawing/2014/main" id="{4631F028-9FA0-421C-5A57-394A149F877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5928" y="4453288"/>
                  <a:ext cx="1034527" cy="103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墨迹 15">
                  <a:extLst>
                    <a:ext uri="{FF2B5EF4-FFF2-40B4-BE49-F238E27FC236}">
                      <a16:creationId xmlns:a16="http://schemas.microsoft.com/office/drawing/2014/main" id="{0935EBFF-3EB2-E227-ECC9-010677D9D233}"/>
                    </a:ext>
                  </a:extLst>
                </p14:cNvPr>
                <p14:cNvContentPartPr/>
                <p14:nvPr/>
              </p14:nvContentPartPr>
              <p14:xfrm>
                <a:off x="2480391" y="3073997"/>
                <a:ext cx="98280" cy="1366920"/>
              </p14:xfrm>
            </p:contentPart>
          </mc:Choice>
          <mc:Fallback xmlns="">
            <p:pic>
              <p:nvPicPr>
                <p:cNvPr id="16" name="墨迹 15">
                  <a:extLst>
                    <a:ext uri="{FF2B5EF4-FFF2-40B4-BE49-F238E27FC236}">
                      <a16:creationId xmlns:a16="http://schemas.microsoft.com/office/drawing/2014/main" id="{0935EBFF-3EB2-E227-ECC9-010677D9D2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40762" y="3034052"/>
                  <a:ext cx="176745" cy="1446011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82EE6488-F7CF-C10E-5C89-B77132C19DE6}"/>
                </a:ext>
              </a:extLst>
            </p:cNvPr>
            <p:cNvSpPr/>
            <p:nvPr/>
          </p:nvSpPr>
          <p:spPr>
            <a:xfrm>
              <a:off x="2446572" y="4526962"/>
              <a:ext cx="437848" cy="437848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F5761A93-847F-E942-ABF6-F0D9505254A5}"/>
                </a:ext>
              </a:extLst>
            </p:cNvPr>
            <p:cNvSpPr/>
            <p:nvPr/>
          </p:nvSpPr>
          <p:spPr>
            <a:xfrm>
              <a:off x="2554269" y="4634659"/>
              <a:ext cx="222453" cy="222453"/>
            </a:xfrm>
            <a:prstGeom prst="ellipse">
              <a:avLst/>
            </a:prstGeom>
            <a:solidFill>
              <a:srgbClr val="000000">
                <a:alpha val="5000"/>
              </a:srgbClr>
            </a:solidFill>
            <a:ln w="360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034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4249</Words>
  <Application>Microsoft Office PowerPoint</Application>
  <PresentationFormat>宽屏</PresentationFormat>
  <Paragraphs>316</Paragraphs>
  <Slides>80</Slides>
  <Notes>1</Notes>
  <HiddenSlides>0</HiddenSlides>
  <MMClips>34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80</vt:i4>
      </vt:variant>
    </vt:vector>
  </HeadingPairs>
  <TitlesOfParts>
    <vt:vector size="84" baseType="lpstr">
      <vt:lpstr>等线</vt:lpstr>
      <vt:lpstr>等线 Light</vt:lpstr>
      <vt:lpstr>Arial</vt:lpstr>
      <vt:lpstr>Office 主题​​</vt:lpstr>
      <vt:lpstr>芽</vt:lpstr>
      <vt:lpstr>第一幕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第二幕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第三幕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第四幕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第五幕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第六幕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芽</dc:title>
  <dc:creator>Richard Z</dc:creator>
  <cp:lastModifiedBy>Richard Z</cp:lastModifiedBy>
  <cp:revision>300</cp:revision>
  <dcterms:created xsi:type="dcterms:W3CDTF">2023-03-24T18:23:37Z</dcterms:created>
  <dcterms:modified xsi:type="dcterms:W3CDTF">2023-04-20T17:02:02Z</dcterms:modified>
</cp:coreProperties>
</file>